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9"/>
  </p:notesMasterIdLst>
  <p:handoutMasterIdLst>
    <p:handoutMasterId r:id="rId20"/>
  </p:handoutMasterIdLst>
  <p:sldIdLst>
    <p:sldId id="256" r:id="rId3"/>
    <p:sldId id="313" r:id="rId4"/>
    <p:sldId id="299" r:id="rId5"/>
    <p:sldId id="314" r:id="rId6"/>
    <p:sldId id="315" r:id="rId7"/>
    <p:sldId id="316" r:id="rId8"/>
    <p:sldId id="300" r:id="rId9"/>
    <p:sldId id="317" r:id="rId10"/>
    <p:sldId id="321" r:id="rId11"/>
    <p:sldId id="320" r:id="rId12"/>
    <p:sldId id="318" r:id="rId13"/>
    <p:sldId id="319" r:id="rId14"/>
    <p:sldId id="323" r:id="rId15"/>
    <p:sldId id="324" r:id="rId16"/>
    <p:sldId id="322" r:id="rId17"/>
    <p:sldId id="325" r:id="rId18"/>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2" autoAdjust="0"/>
    <p:restoredTop sz="95274" autoAdjust="0"/>
  </p:normalViewPr>
  <p:slideViewPr>
    <p:cSldViewPr>
      <p:cViewPr varScale="1">
        <p:scale>
          <a:sx n="67" d="100"/>
          <a:sy n="67" d="100"/>
        </p:scale>
        <p:origin x="67" y="538"/>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349FA-EAFC-434F-894A-D774EBD41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52612A17-7376-4C0A-9158-76A48551BDD0}"/>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D9D8566-403D-45C2-81D8-A1AE72672587}" type="datetimeFigureOut">
              <a:rPr lang="en-US"/>
              <a:pPr>
                <a:defRPr/>
              </a:pPr>
              <a:t>5/26/2020</a:t>
            </a:fld>
            <a:endParaRPr/>
          </a:p>
        </p:txBody>
      </p:sp>
      <p:sp>
        <p:nvSpPr>
          <p:cNvPr id="4" name="Footer Placeholder 3">
            <a:extLst>
              <a:ext uri="{FF2B5EF4-FFF2-40B4-BE49-F238E27FC236}">
                <a16:creationId xmlns:a16="http://schemas.microsoft.com/office/drawing/2014/main" id="{A1C5A8D7-3F35-4DD1-A40E-225E1009AB13}"/>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5" name="Slide Number Placeholder 4">
            <a:extLst>
              <a:ext uri="{FF2B5EF4-FFF2-40B4-BE49-F238E27FC236}">
                <a16:creationId xmlns:a16="http://schemas.microsoft.com/office/drawing/2014/main" id="{F84D3F7F-48F8-4788-B75C-D98F724A35E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FB6A9D5-B602-463B-92A9-028A20B1043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30A142-B11F-4DC2-83EF-EA55E6D7367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3F54B1C9-BF6C-4D4C-9882-AFD911031DA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42C8B53-5CF9-4EEC-A502-B3A06033076B}" type="datetimeFigureOut">
              <a:rPr lang="en-US"/>
              <a:pPr>
                <a:defRPr/>
              </a:pPr>
              <a:t>5/26/2020</a:t>
            </a:fld>
            <a:endParaRPr/>
          </a:p>
        </p:txBody>
      </p:sp>
      <p:sp>
        <p:nvSpPr>
          <p:cNvPr id="4" name="Slide Image Placeholder 3">
            <a:extLst>
              <a:ext uri="{FF2B5EF4-FFF2-40B4-BE49-F238E27FC236}">
                <a16:creationId xmlns:a16="http://schemas.microsoft.com/office/drawing/2014/main" id="{EB60F051-575C-41EE-924D-D3D7DEEF8D6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16:creationId xmlns:a16="http://schemas.microsoft.com/office/drawing/2014/main" id="{5C21036C-2EFD-4D62-BE64-6203E96734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16:creationId xmlns:a16="http://schemas.microsoft.com/office/drawing/2014/main" id="{0C9098E7-0664-4CF9-826A-A337E7274E8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7" name="Slide Number Placeholder 6">
            <a:extLst>
              <a:ext uri="{FF2B5EF4-FFF2-40B4-BE49-F238E27FC236}">
                <a16:creationId xmlns:a16="http://schemas.microsoft.com/office/drawing/2014/main" id="{09F07F59-73E5-4220-BD05-82ECBA902D24}"/>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2BC0288-2A76-4B20-8B00-A42F10BB3C3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A759A80-67D7-4889-9889-A9DD33A86077}"/>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DB90DD7C-FC80-4558-96D9-716D1978E8E2}"/>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AD5BD934-86D4-42D8-884D-08A63ADE2E91}"/>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9D417EE1-4F53-457B-B927-4FF241E975FA}"/>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C9F07562-250E-4AC8-8156-D6E785A09DCE}"/>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42523AA2-A1F1-422B-9377-1676BC5303B0}"/>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3C5C0A83-F538-4A03-B798-1320F7DD3DB0}"/>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CC6DEFC3-4768-44B5-818B-CF1C33E678AE}"/>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F06C80DC-DAD0-4FC7-A6D3-197FD7E9CEF7}"/>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CE49518E-3232-4D2F-A68B-9CFEC7092D4C}"/>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CDB4D1DF-38DF-4376-9EE3-3BBDD887C3CB}"/>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E232885-D0B4-42DC-83A8-F27D7626698B}"/>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A3EC180D-6470-4371-AA65-03E6B354FF90}"/>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B6B55D4C-2719-4DCC-AEFE-C9B3236D1B2F}"/>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4705E0B8-6226-40A0-BD26-201C2A84108C}"/>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813C3D67-D08C-473E-BDF1-4A25AA2105A5}"/>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C70DA36D-82C3-4D4C-8D21-29F533C10DE4}"/>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94BCC771-03AF-434D-823F-97E7495D715E}"/>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D422B273-908B-45B2-9ECE-68B2D7DCF43B}"/>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C185E917-FA45-44FF-ABE2-3E371399C4E9}"/>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0AE35987-4C79-4E87-B94F-1AD3EA84F55A}"/>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F5665F20-C5CF-46E5-A1CE-2C97B8C71092}"/>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E608DDFA-0059-4560-842E-AF745AF70442}"/>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52856B59-6319-4CBE-8437-679356FC9DC0}"/>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748CFBBE-AD45-4326-8876-3843C15CFCC3}"/>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F0DA892F-78A2-4B6F-8C7C-006A37A4AF91}"/>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E3FAA39B-E232-4AD7-A2F4-D667A8194D16}"/>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2853E275-5AF5-4671-897A-ABF0EA544A04}"/>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124E6ACD-E0B4-4766-A6C9-D87949C98677}"/>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3369992-B894-4D90-AAE4-CB8496752BEA}"/>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BC00CE3D-4B35-4FE0-9C5A-386AD0E4A0B0}"/>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41346BD8-6CB9-4EA7-B1E4-525B21A10112}"/>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C166FE10-7934-4819-B1C7-259248FDD4B3}"/>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F5833E6B-1102-49AF-8473-A47A8BB46CAC}"/>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E07B4645-1024-4CA7-BB9D-D72D6187D494}"/>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DDE3B7AF-1B60-4BDC-AF58-7B7A6F44581E}"/>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A3DE58F1-8BAB-4D42-BB2B-0A6B1B57B8FD}"/>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6FDE568F-A22A-4E53-8CBC-D2E63D7B9A7D}"/>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8C93F054-1D87-4AC4-BC42-C03C403965C1}"/>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C2637BD7-A2EC-4FF1-A414-73FCE337C9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4F6A38B0-6EAB-41C6-B045-55D81C677EA1}"/>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09D19005-7480-44E0-9C9F-59C83DFFB347}"/>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6874A613-9E4C-4ACE-84D7-C87E6164A7B5}"/>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52E046E1-27B2-4F69-A7E2-280EAFD239CA}"/>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A57C7136-A724-45F3-B5E6-A83FF534DCF0}"/>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B71F0046-FDE6-4471-B6E5-8D2FA4024D20}"/>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1611FE84-15B2-4F73-A2FF-63B2B7ACDF9A}"/>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C4D46A9-0D13-4E4C-A5D6-6FFD22418341}"/>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35ED81E8-1618-43D6-A000-2EE16F44FE70}"/>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C21009BC-7D96-499B-B398-8B1CDC74D448}"/>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0EC91696-3AE1-4214-9F54-2025E793D1DE}"/>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7BEA359C-B498-41D8-A355-6F77F942C93E}"/>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D1E8A39C-2615-4C13-A9E5-05D51AF94F63}"/>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E9CBFE22-9C94-4723-803F-966B8F11D67D}"/>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94BC609F-F704-456A-B907-EEF23F70544D}"/>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40C1A7C2-1508-4623-AAEC-06E0ECCBADBA}"/>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599849A0-0B25-4419-A393-03F57AF6C588}"/>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5EBC91F2-4318-44BF-A32F-99CF87A4E195}"/>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12EB9ED5-740F-4714-8C92-6E6121DCD06C}"/>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8D6C79F-7C23-474E-B2A1-A9D3CB8574F6}"/>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FBD350DA-971C-4F12-9F66-105D3CE6DE58}"/>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31AC11F0-328C-4A25-A551-D75743368018}"/>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13D960A6-52FE-427B-A9FC-A4983C5AC8B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9C28B2A9-312A-40E3-A30E-8B1D6BCB5A04}"/>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9AE6195-0605-4C0B-B03B-92A7B4592B20}"/>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853B8741-7D74-4E99-8C6A-480A6242DC90}"/>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A9D5EFD2-A582-41AD-8307-7EA19134E48F}"/>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454AA95A-61ED-4ABE-8507-28CD040D43D2}"/>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1CF81649-1888-44F9-9710-38324A920E68}"/>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393C5C9D-5E8D-40E0-ABAE-E8EEDECE68E2}"/>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D4520606-9D2A-49C9-8AD5-34914E50983C}"/>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56016CCE-52DA-452C-B434-5CB1D8C1B782}"/>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F0C7C801-3F4A-420A-9BB6-70ADB6094C1E}"/>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12840659-66E8-4C2C-B367-20988895AD15}"/>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1A8D64E0-905E-4F1A-8C62-ABBB4DE8572A}"/>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2324732F-7604-473A-8438-93AB7C76E8E0}"/>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4771DA33-4031-47AD-A5F6-7F1ACAD10D23}"/>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9000D6DA-08C0-4FE4-B660-B728A22DAABC}"/>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E74B23D9-505D-435F-8B1B-F84E51AB252F}"/>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D0FDC5E9-F95D-4817-824A-5AEDCEF5BEB3}"/>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A08272-DCE0-48E1-94FC-1776EBD1A13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9F232B29-DD77-4FE1-8AD4-F42F38613182}"/>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A39957BB-1F8E-4E37-9F3A-E2992412394C}"/>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C4D2A3C-6939-48B5-9705-CE41E4EBDBEC}"/>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F6374D8D-F8A9-403D-841D-EFF047F98008}"/>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7432FD8F-3AA6-48FF-8A5E-0ED0FE1CBF22}"/>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250A02A-C492-48F1-9E13-0CBB12851DC5}"/>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C9242E1A-9B37-4C2D-B555-A20C630E8709}"/>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77DA9763-593A-4FA0-BA4F-4FB95593DE3C}"/>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5445857-8D1C-4F09-A0EE-D2B931B233C0}"/>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009070A0-3AA6-429C-B3F2-9CDBEB07C232}"/>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B400BD8F-2629-4D63-8AFC-B4D55DFDA57F}"/>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576E6A93-5005-4CFD-81DB-C2E356654124}"/>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CE099E14-0713-41A6-B469-B73A2C63FAFB}"/>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525BA07A-8903-41DA-A020-C6EA4DB27670}"/>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B5DC3651-1C04-434F-9240-4BC109336E0C}"/>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6EEA3427-077F-4CEF-8418-D1A85F9A4E70}"/>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FFC5C601-6440-491E-B229-90D1CF2AE38D}"/>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E4F251CD-276C-4174-98B9-B7DA9ACF2D59}"/>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E32A852A-090A-4B9C-882C-22EEB7A7CEB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115CFFA9-FE7F-40EB-9998-9875544C0E08}"/>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FBE7FEEB-9696-49A4-A8EF-08E8E8B34199}"/>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2419DA62-D779-41B6-9948-75CA922B773B}"/>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B0973B91-F3D3-4BB4-AC0C-FF8EDB9259CB}"/>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A4CDBAE7-05F2-476C-BA1C-BC5AEB1C356C}"/>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8555D7AE-FDA6-42DA-966B-FBE4F9020F6D}"/>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983E5D59-2A92-4AAE-9C31-58C91E531B5C}"/>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1DFA21A-AD12-462C-9773-F7CF12DDB656}"/>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E55CFBE3-CFDE-4062-8AC5-4F8F6DBCFB9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E7158846-2166-45D3-BCA7-E12E0117CBAE}"/>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C8164869-BDE9-4DD3-A029-32357E28B773}"/>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1C8AB755-6C2E-4CF7-8CE6-AEAD26B50777}"/>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80D6D0F3-0605-4759-802E-77DB26BF5406}"/>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6C542746-6E59-4DC3-9670-1EAD32890B8B}"/>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4652CA86-A5FF-4331-BE3A-97BF3754F541}"/>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B849D2AB-D9B3-4EBA-963C-23E5184EFF10}"/>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6DF24418-8674-4DAA-BAB4-C5949E568126}"/>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BCED0F7B-6FE4-47B1-B802-88E30E373B74}"/>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2973EFE9-E152-4308-9E9E-455D5278F422}"/>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500279F6-E8DD-4973-B8C4-B4DFB0806627}"/>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E4727FA2-C7D0-4351-9127-E415CC1FC0EC}"/>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35FEBE94-2494-403C-9F59-42D416F06E66}"/>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FE352F61-BB78-483D-970B-383789274505}"/>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09FB8554-CD62-4DEC-AAD6-C5FD15B3B6EB}"/>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33326996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7D8B43FE-26BA-4905-B549-6BC1390113B5}"/>
              </a:ext>
            </a:extLst>
          </p:cNvPr>
          <p:cNvGrpSpPr>
            <a:grpSpLocks/>
          </p:cNvGrpSpPr>
          <p:nvPr/>
        </p:nvGrpSpPr>
        <p:grpSpPr bwMode="auto">
          <a:xfrm>
            <a:off x="1522413" y="1514475"/>
            <a:ext cx="10569575" cy="63500"/>
            <a:chOff x="1522413" y="1514475"/>
            <a:chExt cx="10569575" cy="64008"/>
          </a:xfrm>
        </p:grpSpPr>
        <p:sp>
          <p:nvSpPr>
            <p:cNvPr id="5" name="Freeform 7">
              <a:extLst>
                <a:ext uri="{FF2B5EF4-FFF2-40B4-BE49-F238E27FC236}">
                  <a16:creationId xmlns:a16="http://schemas.microsoft.com/office/drawing/2014/main" id="{B3BE67F0-FA14-44CD-A48B-E99369F8DE6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8">
              <a:extLst>
                <a:ext uri="{FF2B5EF4-FFF2-40B4-BE49-F238E27FC236}">
                  <a16:creationId xmlns:a16="http://schemas.microsoft.com/office/drawing/2014/main" id="{46F93D0C-6D4A-44D3-B671-4DBB3A943C0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9">
              <a:extLst>
                <a:ext uri="{FF2B5EF4-FFF2-40B4-BE49-F238E27FC236}">
                  <a16:creationId xmlns:a16="http://schemas.microsoft.com/office/drawing/2014/main" id="{9B68A726-BEE6-4221-BE16-3B9D883B74C7}"/>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64A316C2-4BB5-4F61-A608-AD4F6FB9F9EC}"/>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0B783A25-C74B-4593-A9F5-E8A7A685ABDF}"/>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D3615A0C-026D-463F-BFBA-FB34C278320A}"/>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D6BD2EEF-452D-4197-81BF-125D9FDD45AC}"/>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F274C72F-7293-4EF5-9E71-6884B883D75A}"/>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CEFEFAF-3059-4AF6-A1CC-B0054E9CFD8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7C802712-71AB-4FB5-83A3-74D42C797F09}"/>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A5FA668F-A702-4F2A-923C-A8B6738A19F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C1A91684-857E-427D-BE7A-2E8FC6E0EF7C}"/>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7F3626-5F68-47C2-9980-33A90993B77F}"/>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92D0EAC9-739C-4EFC-B173-E2A32C0AF398}"/>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70C82B16-28EC-4EF9-B62C-BB54F17FFAB2}"/>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BED5A3A6-0454-4DA7-9446-47CEFCFB9DC0}"/>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1CD09A4C-0CCD-42C7-87A6-4F421C57754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F543CF9F-A3D9-430F-BBFE-3E94D9FB1C42}"/>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6186480-B269-4994-BAE2-122F45BC6AE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0B6930F5-546A-4566-BD0D-F1630192025A}"/>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CFDDE86D-1417-423F-A78A-9C2A59C8FEF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A033C55E-CB8F-4606-85F9-41FC80738275}"/>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C422650F-406E-4574-B91C-9EBC5F961C3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93F23AED-BA4B-4971-8B2D-13075F1B6371}"/>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DB028081-3206-4B66-B683-40674CC40933}"/>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B080CC73-F0E3-47FD-963D-EC0AE2DBE3F8}"/>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3FE04966-1F7D-4F0E-8B7C-CA88E2203814}"/>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C886422B-CBCD-4625-B42B-56FAFFECCA3F}"/>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E315D80A-A317-466F-A93F-75BA61CE9121}"/>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60CB74AE-26A0-4524-AD17-B5FBAA03F6D8}"/>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85C3125D-770A-44C5-B590-8221259A89C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53B94B17-0F4F-4E41-98E0-0D130342EF64}"/>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85486CC7-179B-4B00-82B2-40BE3C6D7F48}"/>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C3E4983D-44A4-48C7-89B8-D10FB0184311}"/>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6F07C014-614C-498C-B81C-62717CFFF796}"/>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C1EC9924-C1DA-4195-97E9-15B2A7DF50A7}"/>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A8446BAA-7FD6-4315-92DA-A2B79C16D70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2270543E-DA28-4D1D-8C50-0979705EAFF0}"/>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A1C9544-0471-4E6E-A5CA-F7EEAE862C0E}"/>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9CC59ED5-C4A1-4E0A-B4B0-3C3A9B826206}"/>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F7719492-1E2D-4540-BCF6-0422CE2D98CC}"/>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167E306C-A8F1-4C56-A097-49E420C7F6A4}"/>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1760F61E-029E-4205-9C44-5F654A25357A}"/>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32C2C80C-DA7C-4FD0-9253-F73FBCBB7F57}"/>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72A1F613-3AE1-4D6E-9FA5-EA6A537A784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8355119-5D4A-4902-9399-17AEC3083061}"/>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EDFDD13A-F105-4718-873B-6311AE7A3DD6}"/>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82957E1F-AE17-493E-9AFA-A0CAFCEAAF27}"/>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4DEAD6CE-00CF-46FC-BEBA-08C9865E97CE}"/>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AFBF625A-89BD-45A6-8AC3-BF54E7F62A3E}"/>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EF47F135-02E2-4B80-8424-C8B1347FD352}"/>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4EA67E5-6FB9-4891-B96C-D56F1A5095E8}"/>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1162CAA0-8956-45DD-B814-CEA569F7F26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5CF16EEF-D566-42A9-ADEA-2DF9FBD47111}"/>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B5FDCE42-79CC-47E0-AFFD-DBCEE3DEF42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7DDC14F-336D-45CD-8962-4854622A45D0}"/>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5197873B-3026-4F9E-9A51-D442930ADA26}"/>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4C2E7EEC-409E-419C-BB7A-28B382301A6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65542C8B-4A75-44E5-8103-9BCACB2754F5}"/>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9EAD402D-4BBD-4E77-A057-08526FE23FD6}"/>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A974395C-40ED-43DC-B0AA-674E6E93780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1465D913-115B-466B-9DF5-70212ADCBFF7}"/>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6886206D-D35F-4BF3-A341-05A84EE66A81}"/>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0D4D35D6-2AE9-47DF-8474-D3FEA82D62D3}"/>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E01BA3A-F8EE-49AD-A3C5-FDAC656C311F}"/>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285A9184-2256-4E5D-9D36-B41969040A8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80393D7D-6603-42DC-AD3C-95E02D512B31}"/>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69CBDD3E-611D-4D75-A67A-4E4B6FF68CF7}"/>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416D2EF8-7A54-435C-8771-A5FDEBD3EE7B}"/>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1C34B6E8-9489-4DC8-BA69-2F0FB1E8BFA1}"/>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F9BEE9D8-27B4-4B65-8612-4A6CC25B4AA5}"/>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3CEB5B1F-0EB5-4141-B858-2C31AB87D69B}"/>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E7C955F9-A822-418C-AE2B-98FB168AE13E}"/>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030CDA9-8A6B-4992-89F5-A246AD87C155}"/>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133A0B3D-3BD5-4BF6-8C40-EE91041FF420}"/>
              </a:ext>
            </a:extLst>
          </p:cNvPr>
          <p:cNvSpPr>
            <a:spLocks noGrp="1"/>
          </p:cNvSpPr>
          <p:nvPr>
            <p:ph type="dt" sz="half" idx="10"/>
          </p:nvPr>
        </p:nvSpPr>
        <p:spPr/>
        <p:txBody>
          <a:bodyPr/>
          <a:lstStyle>
            <a:lvl1pPr>
              <a:defRPr/>
            </a:lvl1pPr>
          </a:lstStyle>
          <a:p>
            <a:pPr>
              <a:defRPr/>
            </a:pPr>
            <a:fld id="{74552A5B-F603-4718-B319-3AEFB25977D6}" type="datetimeFigureOut">
              <a:rPr lang="en-US"/>
              <a:pPr>
                <a:defRPr/>
              </a:pPr>
              <a:t>5/26/2020</a:t>
            </a:fld>
            <a:endParaRPr/>
          </a:p>
        </p:txBody>
      </p:sp>
      <p:sp>
        <p:nvSpPr>
          <p:cNvPr id="80" name="Footer Placeholder 4">
            <a:extLst>
              <a:ext uri="{FF2B5EF4-FFF2-40B4-BE49-F238E27FC236}">
                <a16:creationId xmlns:a16="http://schemas.microsoft.com/office/drawing/2014/main" id="{CF7D3F0A-6849-47EE-973C-E93AA3230518}"/>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E215D7CD-E20A-468A-8560-1C4ABCBCD947}"/>
              </a:ext>
            </a:extLst>
          </p:cNvPr>
          <p:cNvSpPr>
            <a:spLocks noGrp="1"/>
          </p:cNvSpPr>
          <p:nvPr>
            <p:ph type="sldNum" sz="quarter" idx="12"/>
          </p:nvPr>
        </p:nvSpPr>
        <p:spPr/>
        <p:txBody>
          <a:bodyPr/>
          <a:lstStyle>
            <a:lvl1pPr>
              <a:defRPr/>
            </a:lvl1pPr>
          </a:lstStyle>
          <a:p>
            <a:fld id="{2CFB25A5-369D-4530-822C-62145C422C73}" type="slidenum">
              <a:rPr lang="en-US" altLang="en-US"/>
              <a:pPr/>
              <a:t>‹#›</a:t>
            </a:fld>
            <a:endParaRPr lang="en-US" altLang="en-US"/>
          </a:p>
        </p:txBody>
      </p:sp>
    </p:spTree>
    <p:extLst>
      <p:ext uri="{BB962C8B-B14F-4D97-AF65-F5344CB8AC3E}">
        <p14:creationId xmlns:p14="http://schemas.microsoft.com/office/powerpoint/2010/main" val="372177872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60714DF-8552-45CB-AE37-2408DDECB199}"/>
              </a:ext>
            </a:extLst>
          </p:cNvPr>
          <p:cNvGrpSpPr>
            <a:grpSpLocks/>
          </p:cNvGrpSpPr>
          <p:nvPr/>
        </p:nvGrpSpPr>
        <p:grpSpPr bwMode="auto">
          <a:xfrm rot="5400000">
            <a:off x="6865144" y="3472657"/>
            <a:ext cx="6491287" cy="63500"/>
            <a:chOff x="1522413" y="1514475"/>
            <a:chExt cx="10569575" cy="64008"/>
          </a:xfrm>
        </p:grpSpPr>
        <p:sp>
          <p:nvSpPr>
            <p:cNvPr id="5" name="Freeform 10">
              <a:extLst>
                <a:ext uri="{FF2B5EF4-FFF2-40B4-BE49-F238E27FC236}">
                  <a16:creationId xmlns:a16="http://schemas.microsoft.com/office/drawing/2014/main" id="{310740F4-6821-4C84-AFB1-5640C74E854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CB93863E-E58A-49DC-9FA6-662C162323FE}"/>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F1C41BBD-060F-4910-88AE-63D85F55FB72}"/>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271A0C21-D0C8-4636-8FBB-BCE1D01E98A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2D0DF0FD-589D-4F4E-AF90-6E512ADF2331}"/>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37EDE806-DB39-4A54-A7F1-5207BE572737}"/>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A484346F-680C-4C8B-8C53-CAFE742E944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AD36DE12-C973-42B8-9D2D-647289CEB23E}"/>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38391E36-CB34-48E5-90C2-3EF687F9A888}"/>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9190A8A2-FAE0-4AA5-84D3-0F0B4121EDC5}"/>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82D33DAD-217D-4C4F-9AF6-BB779152FFC4}"/>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A5D3BAAE-CCE3-4747-A3EF-058970AD693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F6176C-5799-45E3-90C6-70CA2CBE123C}"/>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86E70369-6C16-42F0-ACAD-E3C785BEC87A}"/>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67E33EEA-B0D5-4642-AB3A-0BDFD4A7556F}"/>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942DF4D6-807D-4ABF-82A6-913860E012B3}"/>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ED68B875-75A9-4C90-AB98-AC48944BAEC5}"/>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A126F5FF-48CB-412E-ACC9-8C8466AAE431}"/>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632E9947-C3A1-42F8-A558-AF308F572D0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84859D93-BA23-4ED1-A688-0C750EAD2580}"/>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43C1480D-2CD8-482E-84E3-C70FA99A9751}"/>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1D6B31AC-7189-41F4-BB56-0CCACB27454D}"/>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6F6BF9A5-F32E-4875-A669-480C30121A59}"/>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17CC6CD4-0F89-4DE4-B087-5CCB39C575DD}"/>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F824BC29-E93A-4F69-AC38-CF91A53C5722}"/>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9ED11FF2-A5E1-455E-B011-C04735E39D99}"/>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E066474-76E0-46F8-9B62-B4A16E76AD55}"/>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8C0269B-AC49-4ED5-B350-82C1598EF0A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BEF3607E-21F8-4E1B-AD47-D910BF0A3694}"/>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78D0EA31-8132-4C4E-A62A-AC149B95507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F83C0723-2BD0-46FB-A9A5-896D55A97C7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6A7EA140-0DF5-4642-B074-9B12F97968F9}"/>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50E2D64A-5450-422C-961A-4B18864DEDDF}"/>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E670E22B-2553-46CB-9300-4F008B0A0E57}"/>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74C1F941-6D73-4B41-A75A-A96AAC23D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0F594C17-9ABF-4AE3-92AC-D1AD19337800}"/>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535C1EA0-34D2-450F-BABB-A67A789BCAA6}"/>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A48F0E23-9E7D-44E5-957A-B3A1BE4CAC84}"/>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ED48BDF9-9603-4A5D-85D4-C8618D6ABA18}"/>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E2071063-8AC3-473C-9246-86FFC599602F}"/>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A197AEBB-1CB6-47A4-878F-11D4DB869A7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A25D4C16-C73C-4D81-B656-9079AEC44CDC}"/>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BA7A3280-6435-4918-994A-DCDEBD39FA82}"/>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A000073A-2FF6-4DCD-A982-BE399D0F6B52}"/>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2832B958-234C-493D-8E7D-808738100665}"/>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638D9DDD-DF6D-4ED4-84FC-74948697C540}"/>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984148DB-5A91-4F2C-AFF6-970888F46147}"/>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9C126EF8-677A-4312-ABBB-4432A96AB6CB}"/>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C3BB35D3-5CD5-4FB4-B5FC-9708B5673697}"/>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0392A58D-23DC-44E9-AF8A-9F77714130EC}"/>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BDCF69BB-D4D9-4AD5-84C2-262893124996}"/>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07D29CE8-6660-40FE-BD4F-1A1E67C1D3B2}"/>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4AF3FBE8-1FB5-4BAC-99A7-7FF789188EF1}"/>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60BDF0E3-44D6-49D7-811C-417B09DFAF4B}"/>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5DBE121C-3F58-424B-8C08-66194F25C83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23347DA1-646D-4E38-B6C3-57D295ED1684}"/>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9BE54662-573A-4DAB-8918-7A5603457980}"/>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D677AA46-33B3-4A60-9016-EA50F2133842}"/>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05E2E3EE-F265-4495-823B-29E05959E5E4}"/>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1A94FDA2-6518-4024-A018-23D96EBC679B}"/>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07CFF46C-8F51-4682-8A83-7BF628C16861}"/>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3237F884-7665-4884-B1EF-3F1763C09F0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833C797A-4C41-45E6-A562-0971C2F47898}"/>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3B4EC457-3D68-4CBA-8AEB-A91F9E3C4CEE}"/>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C7C10A71-FE8B-4FF3-8DEF-F77A98AEBAAD}"/>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F0446176-238C-4590-8174-3E5D7BD2B5F0}"/>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6958FB44-5C34-434E-B4BF-36B23EA8F6C0}"/>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E28780F9-B731-4404-B8AC-B10AB36BBA4F}"/>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10BA3B76-C65F-4350-91BA-C430AD76C35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21E9D005-3C71-445A-B17B-3BAA553BF5BF}"/>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462F0C4E-0857-4534-A84B-A2B1FB38BE7E}"/>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49C7115E-D0BB-4D86-96EF-F4BF8021ADE9}"/>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3B051F2E-FE9F-443D-81EC-7D911E7D723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E840985-EBDB-4D4B-9AB3-4647DD2DB25A}"/>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21FFA6-8FC9-456D-8FB4-FFB74B599964}"/>
              </a:ext>
            </a:extLst>
          </p:cNvPr>
          <p:cNvSpPr>
            <a:spLocks noGrp="1"/>
          </p:cNvSpPr>
          <p:nvPr>
            <p:ph type="dt" sz="half" idx="10"/>
          </p:nvPr>
        </p:nvSpPr>
        <p:spPr/>
        <p:txBody>
          <a:bodyPr/>
          <a:lstStyle>
            <a:lvl1pPr>
              <a:defRPr/>
            </a:lvl1pPr>
          </a:lstStyle>
          <a:p>
            <a:pPr>
              <a:defRPr/>
            </a:pPr>
            <a:fld id="{0C84178B-61AF-44A2-9183-D9A517B9A9D6}" type="datetimeFigureOut">
              <a:rPr lang="en-US"/>
              <a:pPr>
                <a:defRPr/>
              </a:pPr>
              <a:t>5/26/2020</a:t>
            </a:fld>
            <a:endParaRPr/>
          </a:p>
        </p:txBody>
      </p:sp>
      <p:sp>
        <p:nvSpPr>
          <p:cNvPr id="80" name="Footer Placeholder 4">
            <a:extLst>
              <a:ext uri="{FF2B5EF4-FFF2-40B4-BE49-F238E27FC236}">
                <a16:creationId xmlns:a16="http://schemas.microsoft.com/office/drawing/2014/main" id="{C4D51168-FD1D-4D16-A27C-FB3C8983CDC9}"/>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286B06E-F30E-492B-9021-288D565B2022}"/>
              </a:ext>
            </a:extLst>
          </p:cNvPr>
          <p:cNvSpPr>
            <a:spLocks noGrp="1"/>
          </p:cNvSpPr>
          <p:nvPr>
            <p:ph type="sldNum" sz="quarter" idx="12"/>
          </p:nvPr>
        </p:nvSpPr>
        <p:spPr/>
        <p:txBody>
          <a:bodyPr/>
          <a:lstStyle>
            <a:lvl1pPr>
              <a:defRPr/>
            </a:lvl1pPr>
          </a:lstStyle>
          <a:p>
            <a:fld id="{BB8B7C2F-758B-4F68-A4C2-7D26A29967CB}" type="slidenum">
              <a:rPr lang="en-US" altLang="en-US"/>
              <a:pPr/>
              <a:t>‹#›</a:t>
            </a:fld>
            <a:endParaRPr lang="en-US" altLang="en-US"/>
          </a:p>
        </p:txBody>
      </p:sp>
    </p:spTree>
    <p:extLst>
      <p:ext uri="{BB962C8B-B14F-4D97-AF65-F5344CB8AC3E}">
        <p14:creationId xmlns:p14="http://schemas.microsoft.com/office/powerpoint/2010/main" val="5153404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2D033C5A-656A-4D02-9E01-D83C84C36F98}"/>
              </a:ext>
            </a:extLst>
          </p:cNvPr>
          <p:cNvGrpSpPr>
            <a:grpSpLocks/>
          </p:cNvGrpSpPr>
          <p:nvPr/>
        </p:nvGrpSpPr>
        <p:grpSpPr bwMode="auto">
          <a:xfrm>
            <a:off x="1522413" y="1514475"/>
            <a:ext cx="10569575" cy="63500"/>
            <a:chOff x="1522413" y="1514475"/>
            <a:chExt cx="10569575" cy="64008"/>
          </a:xfrm>
        </p:grpSpPr>
        <p:sp>
          <p:nvSpPr>
            <p:cNvPr id="5" name="Freeform 10">
              <a:extLst>
                <a:ext uri="{FF2B5EF4-FFF2-40B4-BE49-F238E27FC236}">
                  <a16:creationId xmlns:a16="http://schemas.microsoft.com/office/drawing/2014/main" id="{E6701644-5817-45BF-B58C-6D80DC394318}"/>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288F6640-44DE-4008-B3E3-2C2D06D3B8D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751A3582-DD0E-4CDB-B897-3CFD1BF69E8E}"/>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5542F673-52E1-4BE0-AACD-9FE0B45FD35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1ACDC10F-1C2A-42C8-8ECA-9C5698890609}"/>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173652E3-9B66-48A4-A869-E0E2E564C515}"/>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72FEA99C-ADDA-4924-A2C5-5B34CB9EBA1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603C8843-2352-4038-B79C-DC3D524480BF}"/>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BDC433C-EE3F-4098-9E56-841690B1282F}"/>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8DA8848B-0628-4E20-9FEF-3ACF6A460E5D}"/>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221AFB87-46C5-4A0B-9954-2E550A94B7A5}"/>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6561EF70-CFCD-4C81-839D-10D1805058C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05A23085-B295-44EA-8C7D-3EABC99697E8}"/>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39C2F61D-38CD-46E1-B942-4FDF818669D6}"/>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87015AB1-BDF9-40A7-9E1E-4DC61FC1D579}"/>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6A981059-6D07-4A9C-B20C-452170D2E44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0C8FA4F7-3656-491D-9686-3B94529D5A0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9429D1A6-5E98-4F5D-A1EC-AAF88A5741AB}"/>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E684FB6-63A6-4299-872F-60E97B476765}"/>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7717ACA8-9AE6-43E7-BAB0-63CA74AA8955}"/>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0C676733-2AD4-4619-8D8F-21A0BC33722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405BC8D2-BF47-43A2-AA3F-1E509A2A250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966EF415-0CFB-4760-9643-62307E36CDC2}"/>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2885636B-E492-45A3-91F3-DA2EC6BF43C5}"/>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A9A584A9-9A0B-4329-82CE-7D9355D71D3F}"/>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112FDD16-F9F3-459E-909D-64151B0A0D81}"/>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42D8BFE-0761-48CD-9F62-2E4CAD7738D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F56160E-08A6-4A27-9B73-54692B38E452}"/>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25C9585E-F7A9-4280-94ED-A6BD309CF385}"/>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43A276B4-38FD-4600-97EF-74BED790D3D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DFFEAE12-FB44-47BE-9DFB-EDF3E7E5C79A}"/>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A2385C9E-2B3E-4244-A346-B55FB2045CFB}"/>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AEC0670A-A2B1-42F9-9B51-1929D4603CD0}"/>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B676AE01-CC68-4FED-9915-43054D9D6E5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A6220AC0-A7AE-4E64-940A-616CA6405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190801E8-4715-4B79-B3EF-172A13C290E5}"/>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98B15212-7080-4934-A8B4-C81B32A19D33}"/>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FC24345A-E723-4A36-9B21-ED5C43C3377B}"/>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3754885-3529-4FF0-8A35-FC9A73D52F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7A8006EB-B3A8-47AC-B4C2-13039C2FAB21}"/>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31032150-9E34-436A-8234-42A1747CABE2}"/>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8322500C-1581-48DB-AC72-9DADB8AA1359}"/>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AF737C86-556B-42DD-BA43-E1D0254F9B7F}"/>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4F68CE1C-40E1-4842-9311-88366E5BF899}"/>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FA2F6385-0389-474B-B067-771A779C5742}"/>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5E98614-5042-4861-A021-EF0AEE8EB4FD}"/>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24754D6C-E31C-47E3-86D9-D8286303C9C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3819DFEF-08B0-4784-AB99-3605670CAA6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7D789E7B-A5D7-4702-848D-80780993A3B4}"/>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32B035FB-3FF9-43D9-B3D6-121221B1DC3A}"/>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C08BF8F8-B8A7-45E3-9C2A-EA33EB437951}"/>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15DF93C-3E3B-40D4-8AE1-36BCB44991F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97055120-F2E6-44FB-8641-F5BFEAC128E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4A9B2228-A84B-4D61-BEEF-301D8C8DA040}"/>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3A0E8BE5-7EAA-4C3D-857A-20193928CD5B}"/>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ACC8CFE-290A-4FC4-90D4-2FE842A98703}"/>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1CC126A1-8CE9-455C-891F-89983BFA35FD}"/>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72BB3C40-02FA-4324-A49D-A4D1474AEE0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D3FEBD3C-7CDE-4C98-8D55-6DDEB5615417}"/>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43A1122B-F60E-47DF-B54C-52C223B4FF62}"/>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9A367FF8-A762-4A3F-B9E7-315A28B671C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B83CE40D-F864-4019-BE98-BD9A60482F8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B1E3BCF2-0044-46D2-8E8C-4FFE7DAD14FD}"/>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F00B8052-E1F1-40FA-AD10-974857620818}"/>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53D683F-7413-434D-9D4F-DB3FAD989192}"/>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C8120B8D-FEAA-4AE4-81C0-1A1B932A3B1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F3C79CA8-83D0-4B10-A701-C72BDE7126B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5E642527-8B2C-4D71-BBD2-AD8582094E2C}"/>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8EE5D729-8F6A-4925-9026-E2E17CA5F04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3E79C4C7-B6E0-48C0-86DC-65269F9983A2}"/>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D25E4D2F-32EB-4150-9485-063DA880B77B}"/>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A4DF6614-726A-4E76-B981-9B3CC2833122}"/>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4166DB73-6900-449A-9E09-79DE2310E2F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C1C461FB-4CF5-4375-9161-534F99716F8C}"/>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6ED7A5-0341-4AB5-8D68-EE922F33410D}"/>
              </a:ext>
            </a:extLst>
          </p:cNvPr>
          <p:cNvSpPr>
            <a:spLocks noGrp="1"/>
          </p:cNvSpPr>
          <p:nvPr>
            <p:ph type="dt" sz="half" idx="10"/>
          </p:nvPr>
        </p:nvSpPr>
        <p:spPr/>
        <p:txBody>
          <a:bodyPr/>
          <a:lstStyle>
            <a:lvl1pPr>
              <a:defRPr/>
            </a:lvl1pPr>
          </a:lstStyle>
          <a:p>
            <a:pPr>
              <a:defRPr/>
            </a:pPr>
            <a:fld id="{ACE0B148-46DE-460F-98F8-3C9AE0015D17}" type="datetimeFigureOut">
              <a:rPr lang="en-US"/>
              <a:pPr>
                <a:defRPr/>
              </a:pPr>
              <a:t>5/26/2020</a:t>
            </a:fld>
            <a:endParaRPr/>
          </a:p>
        </p:txBody>
      </p:sp>
      <p:sp>
        <p:nvSpPr>
          <p:cNvPr id="80" name="Footer Placeholder 4">
            <a:extLst>
              <a:ext uri="{FF2B5EF4-FFF2-40B4-BE49-F238E27FC236}">
                <a16:creationId xmlns:a16="http://schemas.microsoft.com/office/drawing/2014/main" id="{E67382C6-7EC3-4E9C-80D5-A9B59E5C4647}"/>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7AB9282-11DF-40B9-987C-C37A9F7C087E}"/>
              </a:ext>
            </a:extLst>
          </p:cNvPr>
          <p:cNvSpPr>
            <a:spLocks noGrp="1"/>
          </p:cNvSpPr>
          <p:nvPr>
            <p:ph type="sldNum" sz="quarter" idx="12"/>
          </p:nvPr>
        </p:nvSpPr>
        <p:spPr/>
        <p:txBody>
          <a:bodyPr/>
          <a:lstStyle>
            <a:lvl1pPr>
              <a:defRPr/>
            </a:lvl1pPr>
          </a:lstStyle>
          <a:p>
            <a:fld id="{1A1819E6-E2E2-4D3B-AD7E-0E0B58A50EC4}" type="slidenum">
              <a:rPr lang="en-US" altLang="en-US"/>
              <a:pPr/>
              <a:t>‹#›</a:t>
            </a:fld>
            <a:endParaRPr lang="en-US" altLang="en-US"/>
          </a:p>
        </p:txBody>
      </p:sp>
    </p:spTree>
    <p:extLst>
      <p:ext uri="{BB962C8B-B14F-4D97-AF65-F5344CB8AC3E}">
        <p14:creationId xmlns:p14="http://schemas.microsoft.com/office/powerpoint/2010/main" val="8026103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D4809E03-C092-41EE-A3D4-7A0620588C2B}"/>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67E12BAC-43F9-4146-A4A6-E55532BFB796}"/>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9201BD58-BE48-41C1-9A10-8EC983016270}"/>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86BEB045-5DAA-4FD8-9725-928BC69D0218}"/>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988B8B9B-5463-43F9-8D30-0FCF75A8B575}"/>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2C4AC5A7-DDE8-49E2-8BBD-380EF094636C}"/>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891A26BF-F856-440C-AA2F-5A8A127DB6B5}"/>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FDA6D769-FA90-42C0-94B0-32345248D400}"/>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CB7A9D22-A961-4ADC-B675-D04DBF11199E}"/>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73BADA2F-B48C-45F6-BA71-047392552CDD}"/>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00D3D077-26BC-4A6D-9BF9-D7ADA4C7FFB9}"/>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D1782E3-611D-4EC7-9818-44AA8F5E59B7}"/>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6D24FDF5-296D-4A0B-BC87-B4FB4CFDCCC7}"/>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17BA706C-B794-4F05-802C-8143F038E898}"/>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360EFC5C-AD44-40BD-A1D1-77A3F207E117}"/>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0482EDA3-8672-4A3A-8173-3C41CABA594A}"/>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0355F8F1-7C7F-4379-8380-BDCCE333A221}"/>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07D86A58-5DF5-4F2F-BE01-9B0A3A665739}"/>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67619EE1-75CD-438F-BC8A-DCEC5D26A896}"/>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57A7DE0C-C136-40F5-8590-E3B06DF70CCC}"/>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7D3C000C-73AF-4F57-A082-DEF4FD5DCCE2}"/>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143CE71D-5ECD-49DF-9A66-2559C6047D65}"/>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02446A96-D8CB-4AAC-9E41-67FB8650ABCF}"/>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32CA485C-70F2-4EB4-96E9-83441D098C72}"/>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305D4880-2DC9-403A-BC65-96DE19AC4E54}"/>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C9F74BD3-C2E5-49F4-B168-372AC51C59D9}"/>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8F254FF1-A825-436C-9655-A2FFDD5D163B}"/>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594FC6D1-9339-40C0-8348-524E99EA125B}"/>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A1F6EF2F-B64C-4D34-8414-93F2D290743A}"/>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4B18C26-BCAA-4305-95F8-3005373D36EF}"/>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6F7A53B7-A76F-4758-BC2C-5268514BE341}"/>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D148B6EC-4592-43BB-9364-D052F1CF1A80}"/>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1B6EDBDF-4C50-4B69-BC0E-25987CB2F362}"/>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D71D9BBB-2DA6-4722-9F15-1A5C249DB1F1}"/>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7C806D68-DFFC-4CBC-8010-4240DA9B3880}"/>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5D591A1B-3E30-4AC7-919C-406152B1667F}"/>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BA74083B-CE27-4E1F-9170-C5F1B451B721}"/>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0CE77588-5F13-447C-9327-322857198F4B}"/>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48F88D9D-3DE1-4BC5-BDFC-7A3BCEAA8790}"/>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829EDF0B-D943-4AEA-8786-53C3FBF336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FE131EBE-E464-4CE1-90ED-9AD98EDD2F12}"/>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9E4EB9BD-61AB-43B6-90E7-DCB518436CA8}"/>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EDB3C365-21EB-45A0-90BB-E33A115ED2E4}"/>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40124B36-2049-4E78-BEA3-38C2D1293CEF}"/>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B147DC49-10BE-4706-BF5A-CF6A1AC48309}"/>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E1DD30EC-477C-4A99-B525-DD3D2AC793E5}"/>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5C7CE70D-DD91-428E-BC19-BF5EC85C8FE1}"/>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2C65765-AA3A-4557-9704-B50C6C357043}"/>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C5792764-4EAC-41D5-B2DF-3D87C6AF7E4F}"/>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5D3BFAD8-508D-4E2A-8832-92625FE1A442}"/>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5EEABA01-A7D8-4E60-89ED-E8157353CB92}"/>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6B62C8D0-7448-49EB-82AC-97F44395DA07}"/>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23BC1A43-A2BF-4FE4-BFE8-9E3A03CA1147}"/>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1EB5ACBE-E98B-46C6-89D5-C4287AFCFCB6}"/>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2EEA8023-70EE-4CFA-8AB9-13DE1BC62EAE}"/>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9E12B045-223D-44C2-A375-6509C4852C2D}"/>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C1081961-6C00-423C-B8B1-5F7653552A75}"/>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4C0C3850-708F-41E3-B48B-ACDE25258DA9}"/>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5A2EFCBD-69FD-4345-B669-5A52A5016817}"/>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73D1E90-964D-4A48-A9E4-81A64B807EA5}"/>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C25C8CC2-1286-4DB1-A5FE-2A719BB8D3C1}"/>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24DEBE27-870A-48E3-8340-030C681D2633}"/>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F0773012-6ABD-4127-813E-AE90A4C1B4D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ACD32FB2-29E4-4721-AEF5-2745CB124528}"/>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F929D3C-D2ED-4C18-8511-8685D9D9D617}"/>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61461F18-A034-4B59-B0D7-ED2C82597609}"/>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C2B3EB66-53E4-4D3B-9A89-5341FF34C736}"/>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CE0D005A-4B23-4AC2-81D1-6D37DB3F1473}"/>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6145F213-35AA-4C77-9C66-660782A7ACF2}"/>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4199FE03-0ED7-4C94-ABD4-0860DCD0F564}"/>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93374184-EF3D-4F53-B91F-80CB32857480}"/>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1FCC540A-87AC-4B1B-B1D2-DF2B20842908}"/>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2665D982-77A1-4A71-A79E-A2F3BBE73FA4}"/>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8C54C8C8-BF15-4D68-859D-B16398DD136B}"/>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593AE0BD-40DD-49D9-9ED3-A05359E42F8E}"/>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3901908C-C23A-4C37-BB4F-E1DA0AADB203}"/>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D306AB8C-2B16-45DC-9D37-278C6AC0628B}"/>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2EE17157-6143-4F8E-83A2-810E6A9BB646}"/>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B2C2184F-B57F-480B-9E67-36A389EBB4DC}"/>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0BC7B5E9-CF02-4BA7-8CC2-B2A7C32AAA42}"/>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4F9914-F245-4309-AC5F-AAB00061F9A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279F9CB1-AF4C-4B51-A234-A0FD92B9E33D}"/>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23223E28-A7AE-4D45-A6BA-DE9F3FA6C611}"/>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F02E8D8-E7D6-4EC1-A5AC-2EAEF995DA3A}"/>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A821BCE8-FDE9-42F4-A374-A4F6C0816F8D}"/>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63CD80CA-8356-4400-A1E5-D2A49C1A910C}"/>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0EDE65C-E666-47EC-B7F1-1C644A4C71C2}"/>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B62A5E14-BEAD-47F0-80B6-6F56A368F32B}"/>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B4949CDA-BF69-42C3-8AB5-037DE6634A09}"/>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D9577BB-EB24-487F-9F34-0046DD0CD592}"/>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3DE80603-1FF3-4454-AD43-BAB0D6A4F253}"/>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C61FCB62-730C-44C1-82C9-7A4345C59764}"/>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90A0CD83-F992-4F9C-9B45-562907BF2B5E}"/>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7EDE48C1-052E-4447-8570-1A4D9167D4C9}"/>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D834E419-0FEE-4913-8A22-E0D6AB13FF98}"/>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179DBD3A-7D51-4F1D-AE67-5F4AF43C4FA6}"/>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E8A06F4F-5DA5-4C4E-BB5C-7B0E6C7F224F}"/>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A5DA29B9-8018-4900-A869-8A010770F0C5}"/>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C3F24D1E-DA6C-4FF7-8129-E7C4BE757E2B}"/>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D29ADD0F-EC19-480A-939B-8235623E509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5F7C8177-2542-4FE7-AB5D-A3D6065BCE5D}"/>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D36E3E7E-382F-4F6D-93CA-35DFFE371975}"/>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A72D89EC-F521-42B5-9BF3-3FEB93727B69}"/>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AB7902D6-88A4-45CC-9D2C-64A6670E45AA}"/>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98CD3494-51E8-4BB7-96F2-4E6D77050332}"/>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B7C2326B-E9D5-4DE9-A10F-4A03864A569E}"/>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058483B9-531C-409F-899B-C415E87D5588}"/>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B7DA6E4-A4F3-49A5-9B82-336F213623A7}"/>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A4FF1C7B-EBCC-43FD-870D-97DF9245A71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1439FB0F-2699-408E-83B1-A2B1A88D7FEC}"/>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F113D461-FA35-4455-B44A-952E6734F32E}"/>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E269CA02-6D13-410C-9015-19A9864E6124}"/>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7275C0E5-0954-4C9B-8781-0AE306225931}"/>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F611EE8B-2C55-43C5-8326-37C279C1F4F4}"/>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52524DE0-0F11-4093-9F96-B1E5C2BF7B37}"/>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17F0F55A-4A99-4B54-A8E3-66C7E301B4BF}"/>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2EF43040-2874-45C6-BE28-B13D3E4C7754}"/>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C1997553-3222-42CB-A468-01C42A795688}"/>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6C467AF6-A088-4A03-B70B-F1BCF4C5B919}"/>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12F25B49-BDA0-4A5C-B37D-E21609A45023}"/>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D216795D-0019-4D78-8A6A-FB61EBE4E198}"/>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DA6B77F0-1AC1-47FA-8B54-F8C01B4C00B2}"/>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EAC979A7-86BC-4A4C-A936-EF60ACC27668}"/>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E6F772A2-5154-41B4-BD07-B26089E5B443}"/>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title"/>
          </p:nvPr>
        </p:nvSpPr>
        <p:spPr>
          <a:xfrm>
            <a:off x="1522413" y="1905000"/>
            <a:ext cx="9144000" cy="2667000"/>
          </a:xfrm>
        </p:spPr>
        <p:txBody>
          <a:bodyPr>
            <a:noAutofit/>
          </a:bodyPr>
          <a:lstStyle>
            <a:lvl1pPr algn="l">
              <a:defRPr sz="4400" b="0" cap="none" baseline="0"/>
            </a:lvl1pPr>
          </a:lstStyle>
          <a:p>
            <a:r>
              <a:rPr lang="en-US"/>
              <a:t>Click to edit Master title style</a:t>
            </a:r>
            <a:endParaRPr/>
          </a:p>
        </p:txBody>
      </p:sp>
      <p:sp>
        <p:nvSpPr>
          <p:cNvPr id="3" name="Text Placeholder 2"/>
          <p:cNvSpPr>
            <a:spLocks noGrp="1"/>
          </p:cNvSpPr>
          <p:nvPr>
            <p:ph type="body" idx="1"/>
          </p:nvPr>
        </p:nvSpPr>
        <p:spPr>
          <a:xfrm>
            <a:off x="1522413" y="5102525"/>
            <a:ext cx="9143999" cy="1069675"/>
          </a:xfrm>
        </p:spPr>
        <p:txBody>
          <a:bodyPr>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8" name="Date Placeholder 3">
            <a:extLst>
              <a:ext uri="{FF2B5EF4-FFF2-40B4-BE49-F238E27FC236}">
                <a16:creationId xmlns:a16="http://schemas.microsoft.com/office/drawing/2014/main" id="{5FD2585A-0999-4521-8787-9045647AE41A}"/>
              </a:ext>
            </a:extLst>
          </p:cNvPr>
          <p:cNvSpPr>
            <a:spLocks noGrp="1"/>
          </p:cNvSpPr>
          <p:nvPr>
            <p:ph type="dt" sz="half" idx="10"/>
          </p:nvPr>
        </p:nvSpPr>
        <p:spPr/>
        <p:txBody>
          <a:bodyPr/>
          <a:lstStyle>
            <a:lvl1pPr>
              <a:defRPr/>
            </a:lvl1pPr>
          </a:lstStyle>
          <a:p>
            <a:pPr>
              <a:defRPr/>
            </a:pPr>
            <a:fld id="{D870F6BF-D6EF-48ED-83EF-820949BBE0D3}" type="datetimeFigureOut">
              <a:rPr lang="en-US"/>
              <a:pPr>
                <a:defRPr/>
              </a:pPr>
              <a:t>5/26/2020</a:t>
            </a:fld>
            <a:endParaRPr/>
          </a:p>
        </p:txBody>
      </p:sp>
      <p:sp>
        <p:nvSpPr>
          <p:cNvPr id="129" name="Footer Placeholder 4">
            <a:extLst>
              <a:ext uri="{FF2B5EF4-FFF2-40B4-BE49-F238E27FC236}">
                <a16:creationId xmlns:a16="http://schemas.microsoft.com/office/drawing/2014/main" id="{DDC3E059-CF84-4EAB-94A2-8998BBF28FE4}"/>
              </a:ext>
            </a:extLst>
          </p:cNvPr>
          <p:cNvSpPr>
            <a:spLocks noGrp="1"/>
          </p:cNvSpPr>
          <p:nvPr>
            <p:ph type="ftr" sz="quarter" idx="11"/>
          </p:nvPr>
        </p:nvSpPr>
        <p:spPr/>
        <p:txBody>
          <a:bodyPr/>
          <a:lstStyle>
            <a:lvl1pPr>
              <a:defRPr/>
            </a:lvl1pPr>
          </a:lstStyle>
          <a:p>
            <a:pPr>
              <a:defRPr/>
            </a:pPr>
            <a:endParaRPr/>
          </a:p>
        </p:txBody>
      </p:sp>
      <p:sp>
        <p:nvSpPr>
          <p:cNvPr id="130" name="Slide Number Placeholder 5">
            <a:extLst>
              <a:ext uri="{FF2B5EF4-FFF2-40B4-BE49-F238E27FC236}">
                <a16:creationId xmlns:a16="http://schemas.microsoft.com/office/drawing/2014/main" id="{D0D3BB33-4ED8-40D4-BFF7-DBBD1FA0A91B}"/>
              </a:ext>
            </a:extLst>
          </p:cNvPr>
          <p:cNvSpPr>
            <a:spLocks noGrp="1"/>
          </p:cNvSpPr>
          <p:nvPr>
            <p:ph type="sldNum" sz="quarter" idx="12"/>
          </p:nvPr>
        </p:nvSpPr>
        <p:spPr/>
        <p:txBody>
          <a:bodyPr/>
          <a:lstStyle>
            <a:lvl1pPr>
              <a:defRPr/>
            </a:lvl1pPr>
          </a:lstStyle>
          <a:p>
            <a:fld id="{2FCE610A-F873-4CA2-88A3-C7774D20FC5E}" type="slidenum">
              <a:rPr lang="en-US" altLang="en-US"/>
              <a:pPr/>
              <a:t>‹#›</a:t>
            </a:fld>
            <a:endParaRPr lang="en-US" altLang="en-US"/>
          </a:p>
        </p:txBody>
      </p:sp>
    </p:spTree>
    <p:extLst>
      <p:ext uri="{BB962C8B-B14F-4D97-AF65-F5344CB8AC3E}">
        <p14:creationId xmlns:p14="http://schemas.microsoft.com/office/powerpoint/2010/main" val="35696693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a:extLst>
              <a:ext uri="{FF2B5EF4-FFF2-40B4-BE49-F238E27FC236}">
                <a16:creationId xmlns:a16="http://schemas.microsoft.com/office/drawing/2014/main" id="{35B9E8DF-C003-4F97-918A-246FD3A77782}"/>
              </a:ext>
            </a:extLst>
          </p:cNvPr>
          <p:cNvGrpSpPr>
            <a:grpSpLocks/>
          </p:cNvGrpSpPr>
          <p:nvPr/>
        </p:nvGrpSpPr>
        <p:grpSpPr bwMode="auto">
          <a:xfrm>
            <a:off x="1522413" y="1514475"/>
            <a:ext cx="10569575" cy="63500"/>
            <a:chOff x="1522413" y="1514475"/>
            <a:chExt cx="10569575" cy="64008"/>
          </a:xfrm>
        </p:grpSpPr>
        <p:sp>
          <p:nvSpPr>
            <p:cNvPr id="6" name="Freeform 10">
              <a:extLst>
                <a:ext uri="{FF2B5EF4-FFF2-40B4-BE49-F238E27FC236}">
                  <a16:creationId xmlns:a16="http://schemas.microsoft.com/office/drawing/2014/main" id="{75E78E01-79E9-46E1-8823-4727A7996EC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1">
              <a:extLst>
                <a:ext uri="{FF2B5EF4-FFF2-40B4-BE49-F238E27FC236}">
                  <a16:creationId xmlns:a16="http://schemas.microsoft.com/office/drawing/2014/main" id="{DBB01AF5-EEF1-413F-BDA6-C3AD5F873BA2}"/>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2">
              <a:extLst>
                <a:ext uri="{FF2B5EF4-FFF2-40B4-BE49-F238E27FC236}">
                  <a16:creationId xmlns:a16="http://schemas.microsoft.com/office/drawing/2014/main" id="{21A7D779-FD21-4049-99AD-C00F71D3F7EC}"/>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5">
              <a:extLst>
                <a:ext uri="{FF2B5EF4-FFF2-40B4-BE49-F238E27FC236}">
                  <a16:creationId xmlns:a16="http://schemas.microsoft.com/office/drawing/2014/main" id="{DA60D993-BB3F-4CB2-B4F8-25BB5AD9C216}"/>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6">
              <a:extLst>
                <a:ext uri="{FF2B5EF4-FFF2-40B4-BE49-F238E27FC236}">
                  <a16:creationId xmlns:a16="http://schemas.microsoft.com/office/drawing/2014/main" id="{308E62D5-6EBB-4944-B2E1-C839EA619052}"/>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7">
              <a:extLst>
                <a:ext uri="{FF2B5EF4-FFF2-40B4-BE49-F238E27FC236}">
                  <a16:creationId xmlns:a16="http://schemas.microsoft.com/office/drawing/2014/main" id="{02F2918C-DE65-48F8-A7E8-D44D7A7F8042}"/>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8">
              <a:extLst>
                <a:ext uri="{FF2B5EF4-FFF2-40B4-BE49-F238E27FC236}">
                  <a16:creationId xmlns:a16="http://schemas.microsoft.com/office/drawing/2014/main" id="{ABD5EB9C-D589-4909-A62F-1D9439854B71}"/>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9">
              <a:extLst>
                <a:ext uri="{FF2B5EF4-FFF2-40B4-BE49-F238E27FC236}">
                  <a16:creationId xmlns:a16="http://schemas.microsoft.com/office/drawing/2014/main" id="{1319B8BD-99AD-43AA-9C9B-94C4A58ABE0D}"/>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0">
              <a:extLst>
                <a:ext uri="{FF2B5EF4-FFF2-40B4-BE49-F238E27FC236}">
                  <a16:creationId xmlns:a16="http://schemas.microsoft.com/office/drawing/2014/main" id="{2471D027-6F96-49FE-85AF-0D83DC468389}"/>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1">
              <a:extLst>
                <a:ext uri="{FF2B5EF4-FFF2-40B4-BE49-F238E27FC236}">
                  <a16:creationId xmlns:a16="http://schemas.microsoft.com/office/drawing/2014/main" id="{E3FDD0B9-B6E0-45F3-BAFA-845C956292BB}"/>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2">
              <a:extLst>
                <a:ext uri="{FF2B5EF4-FFF2-40B4-BE49-F238E27FC236}">
                  <a16:creationId xmlns:a16="http://schemas.microsoft.com/office/drawing/2014/main" id="{A0EB784C-08F2-4160-999D-A2AF4790C6F1}"/>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3">
              <a:extLst>
                <a:ext uri="{FF2B5EF4-FFF2-40B4-BE49-F238E27FC236}">
                  <a16:creationId xmlns:a16="http://schemas.microsoft.com/office/drawing/2014/main" id="{63B268EE-446C-4DA2-AA6F-1CDAB53B262E}"/>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4">
              <a:extLst>
                <a:ext uri="{FF2B5EF4-FFF2-40B4-BE49-F238E27FC236}">
                  <a16:creationId xmlns:a16="http://schemas.microsoft.com/office/drawing/2014/main" id="{146EA121-AFF9-4827-B766-A656521CA6C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5">
              <a:extLst>
                <a:ext uri="{FF2B5EF4-FFF2-40B4-BE49-F238E27FC236}">
                  <a16:creationId xmlns:a16="http://schemas.microsoft.com/office/drawing/2014/main" id="{B93189CF-A7F9-4D40-A6BE-03738D54D01E}"/>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6">
              <a:extLst>
                <a:ext uri="{FF2B5EF4-FFF2-40B4-BE49-F238E27FC236}">
                  <a16:creationId xmlns:a16="http://schemas.microsoft.com/office/drawing/2014/main" id="{2818141D-D9F1-4A34-9597-789FC661B66A}"/>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7">
              <a:extLst>
                <a:ext uri="{FF2B5EF4-FFF2-40B4-BE49-F238E27FC236}">
                  <a16:creationId xmlns:a16="http://schemas.microsoft.com/office/drawing/2014/main" id="{1E9D2881-8D95-4D62-A085-FF1ED8DC65E7}"/>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8">
              <a:extLst>
                <a:ext uri="{FF2B5EF4-FFF2-40B4-BE49-F238E27FC236}">
                  <a16:creationId xmlns:a16="http://schemas.microsoft.com/office/drawing/2014/main" id="{ECED541A-5D20-4C89-9176-F6918348436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9">
              <a:extLst>
                <a:ext uri="{FF2B5EF4-FFF2-40B4-BE49-F238E27FC236}">
                  <a16:creationId xmlns:a16="http://schemas.microsoft.com/office/drawing/2014/main" id="{BE1330CD-63DA-4823-8CA2-48009C489215}"/>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0">
              <a:extLst>
                <a:ext uri="{FF2B5EF4-FFF2-40B4-BE49-F238E27FC236}">
                  <a16:creationId xmlns:a16="http://schemas.microsoft.com/office/drawing/2014/main" id="{9C9746F5-FA01-4401-AF78-6A10053E5794}"/>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1">
              <a:extLst>
                <a:ext uri="{FF2B5EF4-FFF2-40B4-BE49-F238E27FC236}">
                  <a16:creationId xmlns:a16="http://schemas.microsoft.com/office/drawing/2014/main" id="{627839C8-1519-44EB-8589-142260F9B026}"/>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2">
              <a:extLst>
                <a:ext uri="{FF2B5EF4-FFF2-40B4-BE49-F238E27FC236}">
                  <a16:creationId xmlns:a16="http://schemas.microsoft.com/office/drawing/2014/main" id="{00E8BF99-A614-4919-84D9-E1083598B3C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3">
              <a:extLst>
                <a:ext uri="{FF2B5EF4-FFF2-40B4-BE49-F238E27FC236}">
                  <a16:creationId xmlns:a16="http://schemas.microsoft.com/office/drawing/2014/main" id="{39D1042C-8E44-44BA-9F22-B4747CE2ADF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4">
              <a:extLst>
                <a:ext uri="{FF2B5EF4-FFF2-40B4-BE49-F238E27FC236}">
                  <a16:creationId xmlns:a16="http://schemas.microsoft.com/office/drawing/2014/main" id="{48DEC5E9-9A9D-4119-87A3-D805F399EEE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5">
              <a:extLst>
                <a:ext uri="{FF2B5EF4-FFF2-40B4-BE49-F238E27FC236}">
                  <a16:creationId xmlns:a16="http://schemas.microsoft.com/office/drawing/2014/main" id="{AABB19BD-7087-42D8-A047-A389943ACD6E}"/>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6">
              <a:extLst>
                <a:ext uri="{FF2B5EF4-FFF2-40B4-BE49-F238E27FC236}">
                  <a16:creationId xmlns:a16="http://schemas.microsoft.com/office/drawing/2014/main" id="{07EA9771-2E15-4E62-833C-1D9641A2E027}"/>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7">
              <a:extLst>
                <a:ext uri="{FF2B5EF4-FFF2-40B4-BE49-F238E27FC236}">
                  <a16:creationId xmlns:a16="http://schemas.microsoft.com/office/drawing/2014/main" id="{E2B0EFB9-CB41-4E57-9A4E-E86B1400A743}"/>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8">
              <a:extLst>
                <a:ext uri="{FF2B5EF4-FFF2-40B4-BE49-F238E27FC236}">
                  <a16:creationId xmlns:a16="http://schemas.microsoft.com/office/drawing/2014/main" id="{EC20EEC0-3CE0-4F0C-A04C-DA99CB7C1B0C}"/>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9">
              <a:extLst>
                <a:ext uri="{FF2B5EF4-FFF2-40B4-BE49-F238E27FC236}">
                  <a16:creationId xmlns:a16="http://schemas.microsoft.com/office/drawing/2014/main" id="{BE6BEBEC-EE85-4E7F-AEF1-386454B6660B}"/>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0">
              <a:extLst>
                <a:ext uri="{FF2B5EF4-FFF2-40B4-BE49-F238E27FC236}">
                  <a16:creationId xmlns:a16="http://schemas.microsoft.com/office/drawing/2014/main" id="{C0F6F47E-EDF1-4539-806E-3A6AE4AD4C2F}"/>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1">
              <a:extLst>
                <a:ext uri="{FF2B5EF4-FFF2-40B4-BE49-F238E27FC236}">
                  <a16:creationId xmlns:a16="http://schemas.microsoft.com/office/drawing/2014/main" id="{74745B54-A5C3-4B1A-ACAC-EDA93B5B263D}"/>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2">
              <a:extLst>
                <a:ext uri="{FF2B5EF4-FFF2-40B4-BE49-F238E27FC236}">
                  <a16:creationId xmlns:a16="http://schemas.microsoft.com/office/drawing/2014/main" id="{C3978C7D-3A3B-4410-9CD1-AA76FA0D8578}"/>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3">
              <a:extLst>
                <a:ext uri="{FF2B5EF4-FFF2-40B4-BE49-F238E27FC236}">
                  <a16:creationId xmlns:a16="http://schemas.microsoft.com/office/drawing/2014/main" id="{40CE8293-4142-4DD9-873F-C045BE7784E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4">
              <a:extLst>
                <a:ext uri="{FF2B5EF4-FFF2-40B4-BE49-F238E27FC236}">
                  <a16:creationId xmlns:a16="http://schemas.microsoft.com/office/drawing/2014/main" id="{E5557258-1AE1-491B-932F-3FA0441D2C0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5">
              <a:extLst>
                <a:ext uri="{FF2B5EF4-FFF2-40B4-BE49-F238E27FC236}">
                  <a16:creationId xmlns:a16="http://schemas.microsoft.com/office/drawing/2014/main" id="{804CF158-A7EE-45E9-9A8F-0BDB895A5258}"/>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6">
              <a:extLst>
                <a:ext uri="{FF2B5EF4-FFF2-40B4-BE49-F238E27FC236}">
                  <a16:creationId xmlns:a16="http://schemas.microsoft.com/office/drawing/2014/main" id="{0336799C-367A-463A-B418-7165A1FF810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7">
              <a:extLst>
                <a:ext uri="{FF2B5EF4-FFF2-40B4-BE49-F238E27FC236}">
                  <a16:creationId xmlns:a16="http://schemas.microsoft.com/office/drawing/2014/main" id="{1D41FBF3-F074-4D5D-9DB6-27AE848DE47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8">
              <a:extLst>
                <a:ext uri="{FF2B5EF4-FFF2-40B4-BE49-F238E27FC236}">
                  <a16:creationId xmlns:a16="http://schemas.microsoft.com/office/drawing/2014/main" id="{F536B65A-4836-48B4-9758-10EBAAB00242}"/>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9">
              <a:extLst>
                <a:ext uri="{FF2B5EF4-FFF2-40B4-BE49-F238E27FC236}">
                  <a16:creationId xmlns:a16="http://schemas.microsoft.com/office/drawing/2014/main" id="{B0F9D7F0-FA82-4321-B1DE-05136C231446}"/>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0">
              <a:extLst>
                <a:ext uri="{FF2B5EF4-FFF2-40B4-BE49-F238E27FC236}">
                  <a16:creationId xmlns:a16="http://schemas.microsoft.com/office/drawing/2014/main" id="{D60BBB23-C057-49B1-8041-8C9437885F02}"/>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1">
              <a:extLst>
                <a:ext uri="{FF2B5EF4-FFF2-40B4-BE49-F238E27FC236}">
                  <a16:creationId xmlns:a16="http://schemas.microsoft.com/office/drawing/2014/main" id="{38740159-BEE7-463C-A9D6-E78ED9340D83}"/>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2">
              <a:extLst>
                <a:ext uri="{FF2B5EF4-FFF2-40B4-BE49-F238E27FC236}">
                  <a16:creationId xmlns:a16="http://schemas.microsoft.com/office/drawing/2014/main" id="{2F8D3D54-7B1B-43A4-B4AC-ADBF69907197}"/>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3">
              <a:extLst>
                <a:ext uri="{FF2B5EF4-FFF2-40B4-BE49-F238E27FC236}">
                  <a16:creationId xmlns:a16="http://schemas.microsoft.com/office/drawing/2014/main" id="{0C19B3B4-FF28-425A-9839-6BE622F7A44E}"/>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4">
              <a:extLst>
                <a:ext uri="{FF2B5EF4-FFF2-40B4-BE49-F238E27FC236}">
                  <a16:creationId xmlns:a16="http://schemas.microsoft.com/office/drawing/2014/main" id="{1DCDF499-C820-4053-8188-3662D420CC59}"/>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5">
              <a:extLst>
                <a:ext uri="{FF2B5EF4-FFF2-40B4-BE49-F238E27FC236}">
                  <a16:creationId xmlns:a16="http://schemas.microsoft.com/office/drawing/2014/main" id="{BF6E9638-23B5-42BC-9CFC-5C4BE660F18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6">
              <a:extLst>
                <a:ext uri="{FF2B5EF4-FFF2-40B4-BE49-F238E27FC236}">
                  <a16:creationId xmlns:a16="http://schemas.microsoft.com/office/drawing/2014/main" id="{A2FF4999-B3E6-4074-9089-96FBF860C157}"/>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7">
              <a:extLst>
                <a:ext uri="{FF2B5EF4-FFF2-40B4-BE49-F238E27FC236}">
                  <a16:creationId xmlns:a16="http://schemas.microsoft.com/office/drawing/2014/main" id="{2AB9DEDD-D56C-42B0-A2EB-6558A78E433C}"/>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8">
              <a:extLst>
                <a:ext uri="{FF2B5EF4-FFF2-40B4-BE49-F238E27FC236}">
                  <a16:creationId xmlns:a16="http://schemas.microsoft.com/office/drawing/2014/main" id="{9CB58685-355D-4661-A107-19D65F5463C4}"/>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9">
              <a:extLst>
                <a:ext uri="{FF2B5EF4-FFF2-40B4-BE49-F238E27FC236}">
                  <a16:creationId xmlns:a16="http://schemas.microsoft.com/office/drawing/2014/main" id="{9379A97A-B1D9-4247-A086-E58CC3A79AB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0">
              <a:extLst>
                <a:ext uri="{FF2B5EF4-FFF2-40B4-BE49-F238E27FC236}">
                  <a16:creationId xmlns:a16="http://schemas.microsoft.com/office/drawing/2014/main" id="{029FFB9A-832F-451B-AFA3-A772664BD3CB}"/>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1">
              <a:extLst>
                <a:ext uri="{FF2B5EF4-FFF2-40B4-BE49-F238E27FC236}">
                  <a16:creationId xmlns:a16="http://schemas.microsoft.com/office/drawing/2014/main" id="{7A03AABE-2141-4FBE-86D3-B41A09453146}"/>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2">
              <a:extLst>
                <a:ext uri="{FF2B5EF4-FFF2-40B4-BE49-F238E27FC236}">
                  <a16:creationId xmlns:a16="http://schemas.microsoft.com/office/drawing/2014/main" id="{36C606CB-ADB1-456A-AAC8-41F64F5E00D7}"/>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3">
              <a:extLst>
                <a:ext uri="{FF2B5EF4-FFF2-40B4-BE49-F238E27FC236}">
                  <a16:creationId xmlns:a16="http://schemas.microsoft.com/office/drawing/2014/main" id="{41E2C678-E0D5-4EDE-805D-8348F4C2905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4">
              <a:extLst>
                <a:ext uri="{FF2B5EF4-FFF2-40B4-BE49-F238E27FC236}">
                  <a16:creationId xmlns:a16="http://schemas.microsoft.com/office/drawing/2014/main" id="{1199E9A5-D12C-4BB3-AF04-7CE76DA8CDA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5">
              <a:extLst>
                <a:ext uri="{FF2B5EF4-FFF2-40B4-BE49-F238E27FC236}">
                  <a16:creationId xmlns:a16="http://schemas.microsoft.com/office/drawing/2014/main" id="{49A150A3-1827-4889-B581-43431DFED266}"/>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6">
              <a:extLst>
                <a:ext uri="{FF2B5EF4-FFF2-40B4-BE49-F238E27FC236}">
                  <a16:creationId xmlns:a16="http://schemas.microsoft.com/office/drawing/2014/main" id="{A6896786-4EAE-415E-8D0B-2C40788B7F1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7">
              <a:extLst>
                <a:ext uri="{FF2B5EF4-FFF2-40B4-BE49-F238E27FC236}">
                  <a16:creationId xmlns:a16="http://schemas.microsoft.com/office/drawing/2014/main" id="{EAEF4116-1A92-4032-9615-94A3063CE03A}"/>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8">
              <a:extLst>
                <a:ext uri="{FF2B5EF4-FFF2-40B4-BE49-F238E27FC236}">
                  <a16:creationId xmlns:a16="http://schemas.microsoft.com/office/drawing/2014/main" id="{6350ADEC-67A9-4B46-A744-CD3FAE2FA7A1}"/>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9">
              <a:extLst>
                <a:ext uri="{FF2B5EF4-FFF2-40B4-BE49-F238E27FC236}">
                  <a16:creationId xmlns:a16="http://schemas.microsoft.com/office/drawing/2014/main" id="{364CF075-929A-4648-9B2E-349DF4098246}"/>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0">
              <a:extLst>
                <a:ext uri="{FF2B5EF4-FFF2-40B4-BE49-F238E27FC236}">
                  <a16:creationId xmlns:a16="http://schemas.microsoft.com/office/drawing/2014/main" id="{5302B13E-7DCF-49C2-8207-A34F8927A69E}"/>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1">
              <a:extLst>
                <a:ext uri="{FF2B5EF4-FFF2-40B4-BE49-F238E27FC236}">
                  <a16:creationId xmlns:a16="http://schemas.microsoft.com/office/drawing/2014/main" id="{9C5DE259-B393-4FBE-BD54-D20B568C8B24}"/>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2">
              <a:extLst>
                <a:ext uri="{FF2B5EF4-FFF2-40B4-BE49-F238E27FC236}">
                  <a16:creationId xmlns:a16="http://schemas.microsoft.com/office/drawing/2014/main" id="{516A5B7B-2E27-4F91-8153-4CE19CAF7B9F}"/>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3">
              <a:extLst>
                <a:ext uri="{FF2B5EF4-FFF2-40B4-BE49-F238E27FC236}">
                  <a16:creationId xmlns:a16="http://schemas.microsoft.com/office/drawing/2014/main" id="{6F0B61DB-9474-46AF-8698-FD96DCEC687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4">
              <a:extLst>
                <a:ext uri="{FF2B5EF4-FFF2-40B4-BE49-F238E27FC236}">
                  <a16:creationId xmlns:a16="http://schemas.microsoft.com/office/drawing/2014/main" id="{46251CDF-0199-4958-B00D-083D6CCE1F84}"/>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5">
              <a:extLst>
                <a:ext uri="{FF2B5EF4-FFF2-40B4-BE49-F238E27FC236}">
                  <a16:creationId xmlns:a16="http://schemas.microsoft.com/office/drawing/2014/main" id="{C0E28769-E47C-44E6-8550-5FDB0391099B}"/>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6">
              <a:extLst>
                <a:ext uri="{FF2B5EF4-FFF2-40B4-BE49-F238E27FC236}">
                  <a16:creationId xmlns:a16="http://schemas.microsoft.com/office/drawing/2014/main" id="{9E09E6D1-EFA0-447E-8BEB-A4773BE103C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7">
              <a:extLst>
                <a:ext uri="{FF2B5EF4-FFF2-40B4-BE49-F238E27FC236}">
                  <a16:creationId xmlns:a16="http://schemas.microsoft.com/office/drawing/2014/main" id="{21662EB2-BCC7-4B64-9658-F3A39220B09B}"/>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8">
              <a:extLst>
                <a:ext uri="{FF2B5EF4-FFF2-40B4-BE49-F238E27FC236}">
                  <a16:creationId xmlns:a16="http://schemas.microsoft.com/office/drawing/2014/main" id="{788CF420-0AED-4249-A2D2-4343DC58E704}"/>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9">
              <a:extLst>
                <a:ext uri="{FF2B5EF4-FFF2-40B4-BE49-F238E27FC236}">
                  <a16:creationId xmlns:a16="http://schemas.microsoft.com/office/drawing/2014/main" id="{1A185CB9-54D2-4517-B3F1-F6A554B5D091}"/>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0">
              <a:extLst>
                <a:ext uri="{FF2B5EF4-FFF2-40B4-BE49-F238E27FC236}">
                  <a16:creationId xmlns:a16="http://schemas.microsoft.com/office/drawing/2014/main" id="{EDC0950E-8171-416D-9DFF-69F03D41EA0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1">
              <a:extLst>
                <a:ext uri="{FF2B5EF4-FFF2-40B4-BE49-F238E27FC236}">
                  <a16:creationId xmlns:a16="http://schemas.microsoft.com/office/drawing/2014/main" id="{B58002C6-6D00-4430-A126-74FB14897197}"/>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2">
              <a:extLst>
                <a:ext uri="{FF2B5EF4-FFF2-40B4-BE49-F238E27FC236}">
                  <a16:creationId xmlns:a16="http://schemas.microsoft.com/office/drawing/2014/main" id="{9D799A04-A0FA-43B7-B889-3BD271BF0B5D}"/>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3">
              <a:extLst>
                <a:ext uri="{FF2B5EF4-FFF2-40B4-BE49-F238E27FC236}">
                  <a16:creationId xmlns:a16="http://schemas.microsoft.com/office/drawing/2014/main" id="{9271A6F4-B02B-49D0-BFEC-FF67548AF75C}"/>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4">
              <a:extLst>
                <a:ext uri="{FF2B5EF4-FFF2-40B4-BE49-F238E27FC236}">
                  <a16:creationId xmlns:a16="http://schemas.microsoft.com/office/drawing/2014/main" id="{C26CA6F7-76C4-47A5-8176-A972D63E167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5">
              <a:extLst>
                <a:ext uri="{FF2B5EF4-FFF2-40B4-BE49-F238E27FC236}">
                  <a16:creationId xmlns:a16="http://schemas.microsoft.com/office/drawing/2014/main" id="{FA46AEBF-461F-4C81-8BF8-B13D976F6FB1}"/>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0" name="Date Placeholder 4">
            <a:extLst>
              <a:ext uri="{FF2B5EF4-FFF2-40B4-BE49-F238E27FC236}">
                <a16:creationId xmlns:a16="http://schemas.microsoft.com/office/drawing/2014/main" id="{2FAA130A-C2C4-4ADE-9A76-19B51F193440}"/>
              </a:ext>
            </a:extLst>
          </p:cNvPr>
          <p:cNvSpPr>
            <a:spLocks noGrp="1"/>
          </p:cNvSpPr>
          <p:nvPr>
            <p:ph type="dt" sz="half" idx="10"/>
          </p:nvPr>
        </p:nvSpPr>
        <p:spPr/>
        <p:txBody>
          <a:bodyPr/>
          <a:lstStyle>
            <a:lvl1pPr>
              <a:defRPr/>
            </a:lvl1pPr>
          </a:lstStyle>
          <a:p>
            <a:pPr>
              <a:defRPr/>
            </a:pPr>
            <a:fld id="{96CCCB82-0DFE-4127-9407-F4310D257FDE}" type="datetimeFigureOut">
              <a:rPr lang="en-US"/>
              <a:pPr>
                <a:defRPr/>
              </a:pPr>
              <a:t>5/26/2020</a:t>
            </a:fld>
            <a:endParaRPr/>
          </a:p>
        </p:txBody>
      </p:sp>
      <p:sp>
        <p:nvSpPr>
          <p:cNvPr id="81" name="Footer Placeholder 5">
            <a:extLst>
              <a:ext uri="{FF2B5EF4-FFF2-40B4-BE49-F238E27FC236}">
                <a16:creationId xmlns:a16="http://schemas.microsoft.com/office/drawing/2014/main" id="{AEFBEF7D-9B5F-4953-B263-5A402C26520D}"/>
              </a:ext>
            </a:extLst>
          </p:cNvPr>
          <p:cNvSpPr>
            <a:spLocks noGrp="1"/>
          </p:cNvSpPr>
          <p:nvPr>
            <p:ph type="ftr" sz="quarter" idx="11"/>
          </p:nvPr>
        </p:nvSpPr>
        <p:spPr/>
        <p:txBody>
          <a:bodyPr/>
          <a:lstStyle>
            <a:lvl1pPr>
              <a:defRPr/>
            </a:lvl1pPr>
          </a:lstStyle>
          <a:p>
            <a:pPr>
              <a:defRPr/>
            </a:pPr>
            <a:endParaRPr/>
          </a:p>
        </p:txBody>
      </p:sp>
      <p:sp>
        <p:nvSpPr>
          <p:cNvPr id="82" name="Slide Number Placeholder 6">
            <a:extLst>
              <a:ext uri="{FF2B5EF4-FFF2-40B4-BE49-F238E27FC236}">
                <a16:creationId xmlns:a16="http://schemas.microsoft.com/office/drawing/2014/main" id="{FFBAF209-55A7-4D93-AA23-DB7253B7B990}"/>
              </a:ext>
            </a:extLst>
          </p:cNvPr>
          <p:cNvSpPr>
            <a:spLocks noGrp="1"/>
          </p:cNvSpPr>
          <p:nvPr>
            <p:ph type="sldNum" sz="quarter" idx="12"/>
          </p:nvPr>
        </p:nvSpPr>
        <p:spPr/>
        <p:txBody>
          <a:bodyPr/>
          <a:lstStyle>
            <a:lvl1pPr>
              <a:defRPr/>
            </a:lvl1pPr>
          </a:lstStyle>
          <a:p>
            <a:fld id="{EE7A0103-20B0-444E-8AB2-997DB3A55D20}" type="slidenum">
              <a:rPr lang="en-US" altLang="en-US"/>
              <a:pPr/>
              <a:t>‹#›</a:t>
            </a:fld>
            <a:endParaRPr lang="en-US" altLang="en-US"/>
          </a:p>
        </p:txBody>
      </p:sp>
    </p:spTree>
    <p:extLst>
      <p:ext uri="{BB962C8B-B14F-4D97-AF65-F5344CB8AC3E}">
        <p14:creationId xmlns:p14="http://schemas.microsoft.com/office/powerpoint/2010/main" val="394221620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a:extLst>
              <a:ext uri="{FF2B5EF4-FFF2-40B4-BE49-F238E27FC236}">
                <a16:creationId xmlns:a16="http://schemas.microsoft.com/office/drawing/2014/main" id="{B226970C-567E-402B-B97E-70B20CA0162D}"/>
              </a:ext>
            </a:extLst>
          </p:cNvPr>
          <p:cNvGrpSpPr>
            <a:grpSpLocks/>
          </p:cNvGrpSpPr>
          <p:nvPr/>
        </p:nvGrpSpPr>
        <p:grpSpPr bwMode="auto">
          <a:xfrm>
            <a:off x="1522413" y="1514475"/>
            <a:ext cx="10569575" cy="63500"/>
            <a:chOff x="1522413" y="1514475"/>
            <a:chExt cx="10569575" cy="64008"/>
          </a:xfrm>
        </p:grpSpPr>
        <p:sp>
          <p:nvSpPr>
            <p:cNvPr id="8" name="Freeform 7">
              <a:extLst>
                <a:ext uri="{FF2B5EF4-FFF2-40B4-BE49-F238E27FC236}">
                  <a16:creationId xmlns:a16="http://schemas.microsoft.com/office/drawing/2014/main" id="{3B7A9C23-E2DC-4F33-861A-A5F43F748121}"/>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8">
              <a:extLst>
                <a:ext uri="{FF2B5EF4-FFF2-40B4-BE49-F238E27FC236}">
                  <a16:creationId xmlns:a16="http://schemas.microsoft.com/office/drawing/2014/main" id="{BBF808D9-68F3-4BFF-AE9E-F0C9B2D33090}"/>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9">
              <a:extLst>
                <a:ext uri="{FF2B5EF4-FFF2-40B4-BE49-F238E27FC236}">
                  <a16:creationId xmlns:a16="http://schemas.microsoft.com/office/drawing/2014/main" id="{0DD5EAA6-5351-446B-92DE-1CAACE739531}"/>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5">
              <a:extLst>
                <a:ext uri="{FF2B5EF4-FFF2-40B4-BE49-F238E27FC236}">
                  <a16:creationId xmlns:a16="http://schemas.microsoft.com/office/drawing/2014/main" id="{68C453DB-250B-4900-8774-4C28FDFCF395}"/>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6">
              <a:extLst>
                <a:ext uri="{FF2B5EF4-FFF2-40B4-BE49-F238E27FC236}">
                  <a16:creationId xmlns:a16="http://schemas.microsoft.com/office/drawing/2014/main" id="{5D1FCF4F-03D3-4EEC-92B6-04EABD87C4A0}"/>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7">
              <a:extLst>
                <a:ext uri="{FF2B5EF4-FFF2-40B4-BE49-F238E27FC236}">
                  <a16:creationId xmlns:a16="http://schemas.microsoft.com/office/drawing/2014/main" id="{534D778E-9775-4ED4-9CD8-D21DD3F9EA6D}"/>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18">
              <a:extLst>
                <a:ext uri="{FF2B5EF4-FFF2-40B4-BE49-F238E27FC236}">
                  <a16:creationId xmlns:a16="http://schemas.microsoft.com/office/drawing/2014/main" id="{8F751C80-2F1D-4555-A614-125FAB9F9157}"/>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19">
              <a:extLst>
                <a:ext uri="{FF2B5EF4-FFF2-40B4-BE49-F238E27FC236}">
                  <a16:creationId xmlns:a16="http://schemas.microsoft.com/office/drawing/2014/main" id="{39A9BFD5-98C6-4970-A79B-ADE3C2EAC597}"/>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0">
              <a:extLst>
                <a:ext uri="{FF2B5EF4-FFF2-40B4-BE49-F238E27FC236}">
                  <a16:creationId xmlns:a16="http://schemas.microsoft.com/office/drawing/2014/main" id="{2B157B24-0643-4E21-912B-AB54969D05C5}"/>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1">
              <a:extLst>
                <a:ext uri="{FF2B5EF4-FFF2-40B4-BE49-F238E27FC236}">
                  <a16:creationId xmlns:a16="http://schemas.microsoft.com/office/drawing/2014/main" id="{D7F8C734-77A6-4AEA-9DB3-D926E7D0423C}"/>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2">
              <a:extLst>
                <a:ext uri="{FF2B5EF4-FFF2-40B4-BE49-F238E27FC236}">
                  <a16:creationId xmlns:a16="http://schemas.microsoft.com/office/drawing/2014/main" id="{B3C1F58F-1D44-4AF8-8B30-C00439CFF24F}"/>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3">
              <a:extLst>
                <a:ext uri="{FF2B5EF4-FFF2-40B4-BE49-F238E27FC236}">
                  <a16:creationId xmlns:a16="http://schemas.microsoft.com/office/drawing/2014/main" id="{A36896E7-52DE-4635-8279-79FABE9E5292}"/>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4">
              <a:extLst>
                <a:ext uri="{FF2B5EF4-FFF2-40B4-BE49-F238E27FC236}">
                  <a16:creationId xmlns:a16="http://schemas.microsoft.com/office/drawing/2014/main" id="{7F7CB9FB-E239-4630-B9CF-06F74B09AF3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5">
              <a:extLst>
                <a:ext uri="{FF2B5EF4-FFF2-40B4-BE49-F238E27FC236}">
                  <a16:creationId xmlns:a16="http://schemas.microsoft.com/office/drawing/2014/main" id="{BE97DBFC-FABF-44E9-B389-2AD7DFAB01AF}"/>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6">
              <a:extLst>
                <a:ext uri="{FF2B5EF4-FFF2-40B4-BE49-F238E27FC236}">
                  <a16:creationId xmlns:a16="http://schemas.microsoft.com/office/drawing/2014/main" id="{D9E5FB10-12CF-433D-BDC0-1FF4D8A291F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7">
              <a:extLst>
                <a:ext uri="{FF2B5EF4-FFF2-40B4-BE49-F238E27FC236}">
                  <a16:creationId xmlns:a16="http://schemas.microsoft.com/office/drawing/2014/main" id="{D6DB286E-DEF8-48B8-8634-6B9809C0928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28">
              <a:extLst>
                <a:ext uri="{FF2B5EF4-FFF2-40B4-BE49-F238E27FC236}">
                  <a16:creationId xmlns:a16="http://schemas.microsoft.com/office/drawing/2014/main" id="{F484EA8E-DAF8-46BB-88B5-B16AEFC2DE2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29">
              <a:extLst>
                <a:ext uri="{FF2B5EF4-FFF2-40B4-BE49-F238E27FC236}">
                  <a16:creationId xmlns:a16="http://schemas.microsoft.com/office/drawing/2014/main" id="{7A377A88-8EB4-46A4-9BAE-B63ED3A98FF9}"/>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0">
              <a:extLst>
                <a:ext uri="{FF2B5EF4-FFF2-40B4-BE49-F238E27FC236}">
                  <a16:creationId xmlns:a16="http://schemas.microsoft.com/office/drawing/2014/main" id="{69626DA3-94C9-4B16-A561-6F90EC89C74B}"/>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1">
              <a:extLst>
                <a:ext uri="{FF2B5EF4-FFF2-40B4-BE49-F238E27FC236}">
                  <a16:creationId xmlns:a16="http://schemas.microsoft.com/office/drawing/2014/main" id="{E59998E8-4477-405E-BAB5-62018F93D9F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2">
              <a:extLst>
                <a:ext uri="{FF2B5EF4-FFF2-40B4-BE49-F238E27FC236}">
                  <a16:creationId xmlns:a16="http://schemas.microsoft.com/office/drawing/2014/main" id="{DD15C9BD-9292-488E-9551-58E87E1DD57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3">
              <a:extLst>
                <a:ext uri="{FF2B5EF4-FFF2-40B4-BE49-F238E27FC236}">
                  <a16:creationId xmlns:a16="http://schemas.microsoft.com/office/drawing/2014/main" id="{4E50B7B2-1640-4383-A9C7-A547BCB73568}"/>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4">
              <a:extLst>
                <a:ext uri="{FF2B5EF4-FFF2-40B4-BE49-F238E27FC236}">
                  <a16:creationId xmlns:a16="http://schemas.microsoft.com/office/drawing/2014/main" id="{09405C95-C03E-403C-B1A4-DC25B8CCA287}"/>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5">
              <a:extLst>
                <a:ext uri="{FF2B5EF4-FFF2-40B4-BE49-F238E27FC236}">
                  <a16:creationId xmlns:a16="http://schemas.microsoft.com/office/drawing/2014/main" id="{BC3E6D9F-A757-4C21-81B0-F1707492A6B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6">
              <a:extLst>
                <a:ext uri="{FF2B5EF4-FFF2-40B4-BE49-F238E27FC236}">
                  <a16:creationId xmlns:a16="http://schemas.microsoft.com/office/drawing/2014/main" id="{66B758FA-8CA3-4D4B-8365-4415614A1A3E}"/>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7">
              <a:extLst>
                <a:ext uri="{FF2B5EF4-FFF2-40B4-BE49-F238E27FC236}">
                  <a16:creationId xmlns:a16="http://schemas.microsoft.com/office/drawing/2014/main" id="{0D12596A-FF77-43DC-8B29-3A684C35034D}"/>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38">
              <a:extLst>
                <a:ext uri="{FF2B5EF4-FFF2-40B4-BE49-F238E27FC236}">
                  <a16:creationId xmlns:a16="http://schemas.microsoft.com/office/drawing/2014/main" id="{FEC0D49D-E665-4A02-B12E-169C824F35B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39">
              <a:extLst>
                <a:ext uri="{FF2B5EF4-FFF2-40B4-BE49-F238E27FC236}">
                  <a16:creationId xmlns:a16="http://schemas.microsoft.com/office/drawing/2014/main" id="{8DF3012E-B854-4C1E-B243-D79EB1F998E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0">
              <a:extLst>
                <a:ext uri="{FF2B5EF4-FFF2-40B4-BE49-F238E27FC236}">
                  <a16:creationId xmlns:a16="http://schemas.microsoft.com/office/drawing/2014/main" id="{AF82E4DE-AEF7-4DA8-82CE-0E668699C3DB}"/>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1">
              <a:extLst>
                <a:ext uri="{FF2B5EF4-FFF2-40B4-BE49-F238E27FC236}">
                  <a16:creationId xmlns:a16="http://schemas.microsoft.com/office/drawing/2014/main" id="{83A31426-1F4E-4CAC-B1DC-DE5498C3C747}"/>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2">
              <a:extLst>
                <a:ext uri="{FF2B5EF4-FFF2-40B4-BE49-F238E27FC236}">
                  <a16:creationId xmlns:a16="http://schemas.microsoft.com/office/drawing/2014/main" id="{2F12D538-1921-4A2B-814B-40CB353D7283}"/>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3">
              <a:extLst>
                <a:ext uri="{FF2B5EF4-FFF2-40B4-BE49-F238E27FC236}">
                  <a16:creationId xmlns:a16="http://schemas.microsoft.com/office/drawing/2014/main" id="{7C031CA0-1774-429A-A091-E126891ACDA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4">
              <a:extLst>
                <a:ext uri="{FF2B5EF4-FFF2-40B4-BE49-F238E27FC236}">
                  <a16:creationId xmlns:a16="http://schemas.microsoft.com/office/drawing/2014/main" id="{66E3BEF1-CF9E-4EEE-B227-71447887C22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5">
              <a:extLst>
                <a:ext uri="{FF2B5EF4-FFF2-40B4-BE49-F238E27FC236}">
                  <a16:creationId xmlns:a16="http://schemas.microsoft.com/office/drawing/2014/main" id="{3833E716-CDBF-42EF-B957-C5AE1E53C4D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6">
              <a:extLst>
                <a:ext uri="{FF2B5EF4-FFF2-40B4-BE49-F238E27FC236}">
                  <a16:creationId xmlns:a16="http://schemas.microsoft.com/office/drawing/2014/main" id="{81962928-01F1-457A-8E89-C4F79775C6AF}"/>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7">
              <a:extLst>
                <a:ext uri="{FF2B5EF4-FFF2-40B4-BE49-F238E27FC236}">
                  <a16:creationId xmlns:a16="http://schemas.microsoft.com/office/drawing/2014/main" id="{8C503E4B-3403-4F97-898F-11BE02C9BA68}"/>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48">
              <a:extLst>
                <a:ext uri="{FF2B5EF4-FFF2-40B4-BE49-F238E27FC236}">
                  <a16:creationId xmlns:a16="http://schemas.microsoft.com/office/drawing/2014/main" id="{DB8EF05B-3F01-4FB2-921F-D4E100AAC7C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49">
              <a:extLst>
                <a:ext uri="{FF2B5EF4-FFF2-40B4-BE49-F238E27FC236}">
                  <a16:creationId xmlns:a16="http://schemas.microsoft.com/office/drawing/2014/main" id="{4C478CFB-0966-4DD6-918C-76F68EF93B87}"/>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0">
              <a:extLst>
                <a:ext uri="{FF2B5EF4-FFF2-40B4-BE49-F238E27FC236}">
                  <a16:creationId xmlns:a16="http://schemas.microsoft.com/office/drawing/2014/main" id="{A21D6FF3-B0AF-457B-8186-C7A6AFB22890}"/>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1">
              <a:extLst>
                <a:ext uri="{FF2B5EF4-FFF2-40B4-BE49-F238E27FC236}">
                  <a16:creationId xmlns:a16="http://schemas.microsoft.com/office/drawing/2014/main" id="{7EFA9815-619A-4D18-94AF-5F0FFD3404B2}"/>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2">
              <a:extLst>
                <a:ext uri="{FF2B5EF4-FFF2-40B4-BE49-F238E27FC236}">
                  <a16:creationId xmlns:a16="http://schemas.microsoft.com/office/drawing/2014/main" id="{07D8F9A6-095A-498C-A5FB-6FCB6364D8C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3">
              <a:extLst>
                <a:ext uri="{FF2B5EF4-FFF2-40B4-BE49-F238E27FC236}">
                  <a16:creationId xmlns:a16="http://schemas.microsoft.com/office/drawing/2014/main" id="{5AD286BE-8379-4A78-A463-548F9213907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4">
              <a:extLst>
                <a:ext uri="{FF2B5EF4-FFF2-40B4-BE49-F238E27FC236}">
                  <a16:creationId xmlns:a16="http://schemas.microsoft.com/office/drawing/2014/main" id="{79C994AF-CDCA-4B8E-ABFE-30ACF7317F54}"/>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5">
              <a:extLst>
                <a:ext uri="{FF2B5EF4-FFF2-40B4-BE49-F238E27FC236}">
                  <a16:creationId xmlns:a16="http://schemas.microsoft.com/office/drawing/2014/main" id="{51CE1315-652F-4696-981B-8241F0DDA74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6">
              <a:extLst>
                <a:ext uri="{FF2B5EF4-FFF2-40B4-BE49-F238E27FC236}">
                  <a16:creationId xmlns:a16="http://schemas.microsoft.com/office/drawing/2014/main" id="{364B812A-D1E1-4481-AF6E-34A0295B088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7">
              <a:extLst>
                <a:ext uri="{FF2B5EF4-FFF2-40B4-BE49-F238E27FC236}">
                  <a16:creationId xmlns:a16="http://schemas.microsoft.com/office/drawing/2014/main" id="{7FE8CE44-53B6-4F40-B038-9FF0FA98F819}"/>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58">
              <a:extLst>
                <a:ext uri="{FF2B5EF4-FFF2-40B4-BE49-F238E27FC236}">
                  <a16:creationId xmlns:a16="http://schemas.microsoft.com/office/drawing/2014/main" id="{8436F56E-8A3D-409D-B930-EB1859719EE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59">
              <a:extLst>
                <a:ext uri="{FF2B5EF4-FFF2-40B4-BE49-F238E27FC236}">
                  <a16:creationId xmlns:a16="http://schemas.microsoft.com/office/drawing/2014/main" id="{95D8129C-3BB3-4237-8773-963590DF4D1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0">
              <a:extLst>
                <a:ext uri="{FF2B5EF4-FFF2-40B4-BE49-F238E27FC236}">
                  <a16:creationId xmlns:a16="http://schemas.microsoft.com/office/drawing/2014/main" id="{2C259114-730C-4849-A0B8-D518D15D955A}"/>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1">
              <a:extLst>
                <a:ext uri="{FF2B5EF4-FFF2-40B4-BE49-F238E27FC236}">
                  <a16:creationId xmlns:a16="http://schemas.microsoft.com/office/drawing/2014/main" id="{9BA83CEC-4AE8-4D27-9E61-5FD373473840}"/>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2">
              <a:extLst>
                <a:ext uri="{FF2B5EF4-FFF2-40B4-BE49-F238E27FC236}">
                  <a16:creationId xmlns:a16="http://schemas.microsoft.com/office/drawing/2014/main" id="{A178687D-CF24-4A49-AFC7-1FFD442CBF3E}"/>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3">
              <a:extLst>
                <a:ext uri="{FF2B5EF4-FFF2-40B4-BE49-F238E27FC236}">
                  <a16:creationId xmlns:a16="http://schemas.microsoft.com/office/drawing/2014/main" id="{C2E2C28A-3858-4653-8658-D1EB21036384}"/>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4">
              <a:extLst>
                <a:ext uri="{FF2B5EF4-FFF2-40B4-BE49-F238E27FC236}">
                  <a16:creationId xmlns:a16="http://schemas.microsoft.com/office/drawing/2014/main" id="{76250BAB-3228-4362-A908-9267F3467DC4}"/>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5">
              <a:extLst>
                <a:ext uri="{FF2B5EF4-FFF2-40B4-BE49-F238E27FC236}">
                  <a16:creationId xmlns:a16="http://schemas.microsoft.com/office/drawing/2014/main" id="{5233138D-61F9-4ECE-8955-FBC4EC4B07AD}"/>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6">
              <a:extLst>
                <a:ext uri="{FF2B5EF4-FFF2-40B4-BE49-F238E27FC236}">
                  <a16:creationId xmlns:a16="http://schemas.microsoft.com/office/drawing/2014/main" id="{5578E437-6FAF-472B-BC94-4327DFD8B162}"/>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7">
              <a:extLst>
                <a:ext uri="{FF2B5EF4-FFF2-40B4-BE49-F238E27FC236}">
                  <a16:creationId xmlns:a16="http://schemas.microsoft.com/office/drawing/2014/main" id="{B0C4BD6C-9341-4B7C-B102-74C369DF6B2D}"/>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68">
              <a:extLst>
                <a:ext uri="{FF2B5EF4-FFF2-40B4-BE49-F238E27FC236}">
                  <a16:creationId xmlns:a16="http://schemas.microsoft.com/office/drawing/2014/main" id="{0568B675-7168-428C-93AD-7694B51060B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69">
              <a:extLst>
                <a:ext uri="{FF2B5EF4-FFF2-40B4-BE49-F238E27FC236}">
                  <a16:creationId xmlns:a16="http://schemas.microsoft.com/office/drawing/2014/main" id="{5FD4B819-F24C-4CED-B899-66606979C189}"/>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0">
              <a:extLst>
                <a:ext uri="{FF2B5EF4-FFF2-40B4-BE49-F238E27FC236}">
                  <a16:creationId xmlns:a16="http://schemas.microsoft.com/office/drawing/2014/main" id="{E0A30AF3-6B29-4873-B383-76DAE76B8223}"/>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1">
              <a:extLst>
                <a:ext uri="{FF2B5EF4-FFF2-40B4-BE49-F238E27FC236}">
                  <a16:creationId xmlns:a16="http://schemas.microsoft.com/office/drawing/2014/main" id="{AFE40570-C8F0-47A8-A551-0953EED45D6C}"/>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2">
              <a:extLst>
                <a:ext uri="{FF2B5EF4-FFF2-40B4-BE49-F238E27FC236}">
                  <a16:creationId xmlns:a16="http://schemas.microsoft.com/office/drawing/2014/main" id="{9A5E39ED-2A28-4A3D-9F2C-DB473999C11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3">
              <a:extLst>
                <a:ext uri="{FF2B5EF4-FFF2-40B4-BE49-F238E27FC236}">
                  <a16:creationId xmlns:a16="http://schemas.microsoft.com/office/drawing/2014/main" id="{098E9D24-12D9-490F-AFCF-43DE5C0C21B8}"/>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4">
              <a:extLst>
                <a:ext uri="{FF2B5EF4-FFF2-40B4-BE49-F238E27FC236}">
                  <a16:creationId xmlns:a16="http://schemas.microsoft.com/office/drawing/2014/main" id="{B47192C8-CBA6-4036-B441-E7B692C09652}"/>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5">
              <a:extLst>
                <a:ext uri="{FF2B5EF4-FFF2-40B4-BE49-F238E27FC236}">
                  <a16:creationId xmlns:a16="http://schemas.microsoft.com/office/drawing/2014/main" id="{A0036D73-36C7-485C-B424-F5730C7E18D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6">
              <a:extLst>
                <a:ext uri="{FF2B5EF4-FFF2-40B4-BE49-F238E27FC236}">
                  <a16:creationId xmlns:a16="http://schemas.microsoft.com/office/drawing/2014/main" id="{53EA71AE-6FB7-424B-8ACB-8030313F6EB0}"/>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7">
              <a:extLst>
                <a:ext uri="{FF2B5EF4-FFF2-40B4-BE49-F238E27FC236}">
                  <a16:creationId xmlns:a16="http://schemas.microsoft.com/office/drawing/2014/main" id="{4872B260-3A96-4E07-8AB5-C50F2C28C7B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78">
              <a:extLst>
                <a:ext uri="{FF2B5EF4-FFF2-40B4-BE49-F238E27FC236}">
                  <a16:creationId xmlns:a16="http://schemas.microsoft.com/office/drawing/2014/main" id="{6824DD12-1B08-4EF2-811D-B2C53B97394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79">
              <a:extLst>
                <a:ext uri="{FF2B5EF4-FFF2-40B4-BE49-F238E27FC236}">
                  <a16:creationId xmlns:a16="http://schemas.microsoft.com/office/drawing/2014/main" id="{FD963F1C-851F-4C4A-8E42-89162A916999}"/>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0">
              <a:extLst>
                <a:ext uri="{FF2B5EF4-FFF2-40B4-BE49-F238E27FC236}">
                  <a16:creationId xmlns:a16="http://schemas.microsoft.com/office/drawing/2014/main" id="{D03BEF02-7140-4EF1-B695-4ED1F6A46DB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1">
              <a:extLst>
                <a:ext uri="{FF2B5EF4-FFF2-40B4-BE49-F238E27FC236}">
                  <a16:creationId xmlns:a16="http://schemas.microsoft.com/office/drawing/2014/main" id="{EB45E934-D965-4CB5-A6BB-5F48B6E9064A}"/>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2">
              <a:extLst>
                <a:ext uri="{FF2B5EF4-FFF2-40B4-BE49-F238E27FC236}">
                  <a16:creationId xmlns:a16="http://schemas.microsoft.com/office/drawing/2014/main" id="{200CB32B-E74D-4014-ACD7-02EC5800D57C}"/>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3">
              <a:extLst>
                <a:ext uri="{FF2B5EF4-FFF2-40B4-BE49-F238E27FC236}">
                  <a16:creationId xmlns:a16="http://schemas.microsoft.com/office/drawing/2014/main" id="{72FF6ACF-B79E-465D-9C4B-11BE094FE556}"/>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0" name="Freeform 84">
              <a:extLst>
                <a:ext uri="{FF2B5EF4-FFF2-40B4-BE49-F238E27FC236}">
                  <a16:creationId xmlns:a16="http://schemas.microsoft.com/office/drawing/2014/main" id="{BEC346A2-6337-4C7F-9113-5E6D600230C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1" name="Freeform 85">
              <a:extLst>
                <a:ext uri="{FF2B5EF4-FFF2-40B4-BE49-F238E27FC236}">
                  <a16:creationId xmlns:a16="http://schemas.microsoft.com/office/drawing/2014/main" id="{055CF736-2044-405A-9376-0E7001500830}"/>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2" name="Date Placeholder 6">
            <a:extLst>
              <a:ext uri="{FF2B5EF4-FFF2-40B4-BE49-F238E27FC236}">
                <a16:creationId xmlns:a16="http://schemas.microsoft.com/office/drawing/2014/main" id="{41E800FE-F259-4226-A810-8B797ADCED8E}"/>
              </a:ext>
            </a:extLst>
          </p:cNvPr>
          <p:cNvSpPr>
            <a:spLocks noGrp="1"/>
          </p:cNvSpPr>
          <p:nvPr>
            <p:ph type="dt" sz="half" idx="10"/>
          </p:nvPr>
        </p:nvSpPr>
        <p:spPr/>
        <p:txBody>
          <a:bodyPr/>
          <a:lstStyle>
            <a:lvl1pPr>
              <a:defRPr/>
            </a:lvl1pPr>
          </a:lstStyle>
          <a:p>
            <a:pPr>
              <a:defRPr/>
            </a:pPr>
            <a:fld id="{6AA0F91D-8A67-4CC4-AD76-901BBBC623EB}" type="datetimeFigureOut">
              <a:rPr lang="en-US"/>
              <a:pPr>
                <a:defRPr/>
              </a:pPr>
              <a:t>5/26/2020</a:t>
            </a:fld>
            <a:endParaRPr/>
          </a:p>
        </p:txBody>
      </p:sp>
      <p:sp>
        <p:nvSpPr>
          <p:cNvPr id="83" name="Footer Placeholder 7">
            <a:extLst>
              <a:ext uri="{FF2B5EF4-FFF2-40B4-BE49-F238E27FC236}">
                <a16:creationId xmlns:a16="http://schemas.microsoft.com/office/drawing/2014/main" id="{266027B8-26AA-4B28-9F67-0852A7B76D3B}"/>
              </a:ext>
            </a:extLst>
          </p:cNvPr>
          <p:cNvSpPr>
            <a:spLocks noGrp="1"/>
          </p:cNvSpPr>
          <p:nvPr>
            <p:ph type="ftr" sz="quarter" idx="11"/>
          </p:nvPr>
        </p:nvSpPr>
        <p:spPr/>
        <p:txBody>
          <a:bodyPr/>
          <a:lstStyle>
            <a:lvl1pPr>
              <a:defRPr/>
            </a:lvl1pPr>
          </a:lstStyle>
          <a:p>
            <a:pPr>
              <a:defRPr/>
            </a:pPr>
            <a:endParaRPr/>
          </a:p>
        </p:txBody>
      </p:sp>
      <p:sp>
        <p:nvSpPr>
          <p:cNvPr id="84" name="Slide Number Placeholder 8">
            <a:extLst>
              <a:ext uri="{FF2B5EF4-FFF2-40B4-BE49-F238E27FC236}">
                <a16:creationId xmlns:a16="http://schemas.microsoft.com/office/drawing/2014/main" id="{1099E847-A6FC-428A-B9F4-72C74ED733AE}"/>
              </a:ext>
            </a:extLst>
          </p:cNvPr>
          <p:cNvSpPr>
            <a:spLocks noGrp="1"/>
          </p:cNvSpPr>
          <p:nvPr>
            <p:ph type="sldNum" sz="quarter" idx="12"/>
          </p:nvPr>
        </p:nvSpPr>
        <p:spPr/>
        <p:txBody>
          <a:bodyPr/>
          <a:lstStyle>
            <a:lvl1pPr>
              <a:defRPr/>
            </a:lvl1pPr>
          </a:lstStyle>
          <a:p>
            <a:fld id="{B806DED4-1567-46A6-965C-3A21B1DCD2E6}" type="slidenum">
              <a:rPr lang="en-US" altLang="en-US"/>
              <a:pPr/>
              <a:t>‹#›</a:t>
            </a:fld>
            <a:endParaRPr lang="en-US" altLang="en-US"/>
          </a:p>
        </p:txBody>
      </p:sp>
    </p:spTree>
    <p:extLst>
      <p:ext uri="{BB962C8B-B14F-4D97-AF65-F5344CB8AC3E}">
        <p14:creationId xmlns:p14="http://schemas.microsoft.com/office/powerpoint/2010/main" val="108226144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a:extLst>
              <a:ext uri="{FF2B5EF4-FFF2-40B4-BE49-F238E27FC236}">
                <a16:creationId xmlns:a16="http://schemas.microsoft.com/office/drawing/2014/main" id="{27FC67B3-1997-4600-B369-F542A06B2AB1}"/>
              </a:ext>
            </a:extLst>
          </p:cNvPr>
          <p:cNvGrpSpPr>
            <a:grpSpLocks/>
          </p:cNvGrpSpPr>
          <p:nvPr/>
        </p:nvGrpSpPr>
        <p:grpSpPr bwMode="auto">
          <a:xfrm>
            <a:off x="1522413" y="1514475"/>
            <a:ext cx="10569575" cy="63500"/>
            <a:chOff x="1522413" y="1514475"/>
            <a:chExt cx="10569575" cy="64008"/>
          </a:xfrm>
        </p:grpSpPr>
        <p:sp>
          <p:nvSpPr>
            <p:cNvPr id="4" name="Freeform 10">
              <a:extLst>
                <a:ext uri="{FF2B5EF4-FFF2-40B4-BE49-F238E27FC236}">
                  <a16:creationId xmlns:a16="http://schemas.microsoft.com/office/drawing/2014/main" id="{6BABF097-2C58-4B43-B816-577362FE6FD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 name="Freeform 11">
              <a:extLst>
                <a:ext uri="{FF2B5EF4-FFF2-40B4-BE49-F238E27FC236}">
                  <a16:creationId xmlns:a16="http://schemas.microsoft.com/office/drawing/2014/main" id="{74353C8B-4621-42F4-AA81-65A49B80D395}"/>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2">
              <a:extLst>
                <a:ext uri="{FF2B5EF4-FFF2-40B4-BE49-F238E27FC236}">
                  <a16:creationId xmlns:a16="http://schemas.microsoft.com/office/drawing/2014/main" id="{CEF3670F-49B8-4F58-AD21-D8536595AA73}"/>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5">
              <a:extLst>
                <a:ext uri="{FF2B5EF4-FFF2-40B4-BE49-F238E27FC236}">
                  <a16:creationId xmlns:a16="http://schemas.microsoft.com/office/drawing/2014/main" id="{1CD3BD14-BED7-4C9A-915B-1BFDBF0C5BCF}"/>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6">
              <a:extLst>
                <a:ext uri="{FF2B5EF4-FFF2-40B4-BE49-F238E27FC236}">
                  <a16:creationId xmlns:a16="http://schemas.microsoft.com/office/drawing/2014/main" id="{867F6DFE-621D-49CC-B4D8-F54611D75E68}"/>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7">
              <a:extLst>
                <a:ext uri="{FF2B5EF4-FFF2-40B4-BE49-F238E27FC236}">
                  <a16:creationId xmlns:a16="http://schemas.microsoft.com/office/drawing/2014/main" id="{7970E944-592B-47EB-95ED-82EF52F8F384}"/>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8">
              <a:extLst>
                <a:ext uri="{FF2B5EF4-FFF2-40B4-BE49-F238E27FC236}">
                  <a16:creationId xmlns:a16="http://schemas.microsoft.com/office/drawing/2014/main" id="{345821EB-2DB9-4FEC-9ECF-19010D4B4EA4}"/>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9">
              <a:extLst>
                <a:ext uri="{FF2B5EF4-FFF2-40B4-BE49-F238E27FC236}">
                  <a16:creationId xmlns:a16="http://schemas.microsoft.com/office/drawing/2014/main" id="{D99885CC-ABF6-46C6-91D0-0B9B35DB35D5}"/>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20">
              <a:extLst>
                <a:ext uri="{FF2B5EF4-FFF2-40B4-BE49-F238E27FC236}">
                  <a16:creationId xmlns:a16="http://schemas.microsoft.com/office/drawing/2014/main" id="{036C6067-A248-4682-965C-B9C5C4B8DD5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1">
              <a:extLst>
                <a:ext uri="{FF2B5EF4-FFF2-40B4-BE49-F238E27FC236}">
                  <a16:creationId xmlns:a16="http://schemas.microsoft.com/office/drawing/2014/main" id="{0B5CD135-D5A5-44B8-BA52-E213161EB786}"/>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2">
              <a:extLst>
                <a:ext uri="{FF2B5EF4-FFF2-40B4-BE49-F238E27FC236}">
                  <a16:creationId xmlns:a16="http://schemas.microsoft.com/office/drawing/2014/main" id="{F611F79A-FB53-4C49-A3E5-5C52BF89AF1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3">
              <a:extLst>
                <a:ext uri="{FF2B5EF4-FFF2-40B4-BE49-F238E27FC236}">
                  <a16:creationId xmlns:a16="http://schemas.microsoft.com/office/drawing/2014/main" id="{CA82BC8D-648F-4607-AA1C-68C72989A7E1}"/>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4">
              <a:extLst>
                <a:ext uri="{FF2B5EF4-FFF2-40B4-BE49-F238E27FC236}">
                  <a16:creationId xmlns:a16="http://schemas.microsoft.com/office/drawing/2014/main" id="{2766AE99-44B1-4988-820B-AB84413CBB45}"/>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5">
              <a:extLst>
                <a:ext uri="{FF2B5EF4-FFF2-40B4-BE49-F238E27FC236}">
                  <a16:creationId xmlns:a16="http://schemas.microsoft.com/office/drawing/2014/main" id="{B06989A9-2BE5-4FEC-B27C-6BF104489E24}"/>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6">
              <a:extLst>
                <a:ext uri="{FF2B5EF4-FFF2-40B4-BE49-F238E27FC236}">
                  <a16:creationId xmlns:a16="http://schemas.microsoft.com/office/drawing/2014/main" id="{CB6287DA-F681-4F95-B451-00225C284B6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7">
              <a:extLst>
                <a:ext uri="{FF2B5EF4-FFF2-40B4-BE49-F238E27FC236}">
                  <a16:creationId xmlns:a16="http://schemas.microsoft.com/office/drawing/2014/main" id="{23D4F246-8827-4CE7-9764-6A3ECF4E99F1}"/>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8">
              <a:extLst>
                <a:ext uri="{FF2B5EF4-FFF2-40B4-BE49-F238E27FC236}">
                  <a16:creationId xmlns:a16="http://schemas.microsoft.com/office/drawing/2014/main" id="{12426BB6-3A4F-4B9D-A288-ADF79CD50404}"/>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9">
              <a:extLst>
                <a:ext uri="{FF2B5EF4-FFF2-40B4-BE49-F238E27FC236}">
                  <a16:creationId xmlns:a16="http://schemas.microsoft.com/office/drawing/2014/main" id="{EA87C4EF-AA8A-4E2F-8CCD-8D0E94F24256}"/>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0">
              <a:extLst>
                <a:ext uri="{FF2B5EF4-FFF2-40B4-BE49-F238E27FC236}">
                  <a16:creationId xmlns:a16="http://schemas.microsoft.com/office/drawing/2014/main" id="{FC081D73-8A4E-43E3-B291-E4A71BEFB27E}"/>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1">
              <a:extLst>
                <a:ext uri="{FF2B5EF4-FFF2-40B4-BE49-F238E27FC236}">
                  <a16:creationId xmlns:a16="http://schemas.microsoft.com/office/drawing/2014/main" id="{E53703AE-3208-45BF-8C14-C2CB7818BC7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2">
              <a:extLst>
                <a:ext uri="{FF2B5EF4-FFF2-40B4-BE49-F238E27FC236}">
                  <a16:creationId xmlns:a16="http://schemas.microsoft.com/office/drawing/2014/main" id="{E34E3218-A743-4D94-8450-BE8CE54F4D1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3">
              <a:extLst>
                <a:ext uri="{FF2B5EF4-FFF2-40B4-BE49-F238E27FC236}">
                  <a16:creationId xmlns:a16="http://schemas.microsoft.com/office/drawing/2014/main" id="{2033364F-14B0-4D2B-9640-9DB8A6561DAB}"/>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4">
              <a:extLst>
                <a:ext uri="{FF2B5EF4-FFF2-40B4-BE49-F238E27FC236}">
                  <a16:creationId xmlns:a16="http://schemas.microsoft.com/office/drawing/2014/main" id="{6D1218ED-A06B-4642-9ABA-BCCABE0E524E}"/>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5">
              <a:extLst>
                <a:ext uri="{FF2B5EF4-FFF2-40B4-BE49-F238E27FC236}">
                  <a16:creationId xmlns:a16="http://schemas.microsoft.com/office/drawing/2014/main" id="{A28CD758-9443-4D9F-ABD9-67EC8C3590D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6">
              <a:extLst>
                <a:ext uri="{FF2B5EF4-FFF2-40B4-BE49-F238E27FC236}">
                  <a16:creationId xmlns:a16="http://schemas.microsoft.com/office/drawing/2014/main" id="{1EF39A30-638F-4494-8498-E819B44C5301}"/>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7">
              <a:extLst>
                <a:ext uri="{FF2B5EF4-FFF2-40B4-BE49-F238E27FC236}">
                  <a16:creationId xmlns:a16="http://schemas.microsoft.com/office/drawing/2014/main" id="{004D6C6F-69C9-478E-B8EB-F2AD811FD905}"/>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8">
              <a:extLst>
                <a:ext uri="{FF2B5EF4-FFF2-40B4-BE49-F238E27FC236}">
                  <a16:creationId xmlns:a16="http://schemas.microsoft.com/office/drawing/2014/main" id="{6B1203F0-46C5-47D5-81AA-BF506E8096B7}"/>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C545F39F-086B-47E7-8F4A-6FEF253DD267}"/>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40">
              <a:extLst>
                <a:ext uri="{FF2B5EF4-FFF2-40B4-BE49-F238E27FC236}">
                  <a16:creationId xmlns:a16="http://schemas.microsoft.com/office/drawing/2014/main" id="{9F05D7A3-92BF-4446-8126-EB415D2D7D62}"/>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1">
              <a:extLst>
                <a:ext uri="{FF2B5EF4-FFF2-40B4-BE49-F238E27FC236}">
                  <a16:creationId xmlns:a16="http://schemas.microsoft.com/office/drawing/2014/main" id="{CDB1BD71-1A54-4E58-9121-80BF170699A4}"/>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2">
              <a:extLst>
                <a:ext uri="{FF2B5EF4-FFF2-40B4-BE49-F238E27FC236}">
                  <a16:creationId xmlns:a16="http://schemas.microsoft.com/office/drawing/2014/main" id="{1CECD96C-8F36-436C-A418-00F1B8EB1D12}"/>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3">
              <a:extLst>
                <a:ext uri="{FF2B5EF4-FFF2-40B4-BE49-F238E27FC236}">
                  <a16:creationId xmlns:a16="http://schemas.microsoft.com/office/drawing/2014/main" id="{BFED94FD-F070-4421-AD2B-9B8F1FA54398}"/>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4">
              <a:extLst>
                <a:ext uri="{FF2B5EF4-FFF2-40B4-BE49-F238E27FC236}">
                  <a16:creationId xmlns:a16="http://schemas.microsoft.com/office/drawing/2014/main" id="{92B219D1-00C0-41A5-AB69-D780AF62409D}"/>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5">
              <a:extLst>
                <a:ext uri="{FF2B5EF4-FFF2-40B4-BE49-F238E27FC236}">
                  <a16:creationId xmlns:a16="http://schemas.microsoft.com/office/drawing/2014/main" id="{DEA365CE-296D-420E-85B2-4D03E176B609}"/>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6">
              <a:extLst>
                <a:ext uri="{FF2B5EF4-FFF2-40B4-BE49-F238E27FC236}">
                  <a16:creationId xmlns:a16="http://schemas.microsoft.com/office/drawing/2014/main" id="{C95C260F-2253-4846-9B40-D3C6EAEAA39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7">
              <a:extLst>
                <a:ext uri="{FF2B5EF4-FFF2-40B4-BE49-F238E27FC236}">
                  <a16:creationId xmlns:a16="http://schemas.microsoft.com/office/drawing/2014/main" id="{C3619D8A-9C23-4291-AAE0-D5195CA6661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8">
              <a:extLst>
                <a:ext uri="{FF2B5EF4-FFF2-40B4-BE49-F238E27FC236}">
                  <a16:creationId xmlns:a16="http://schemas.microsoft.com/office/drawing/2014/main" id="{FEC90891-0DDF-4969-91B0-FC0888BD3B34}"/>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9">
              <a:extLst>
                <a:ext uri="{FF2B5EF4-FFF2-40B4-BE49-F238E27FC236}">
                  <a16:creationId xmlns:a16="http://schemas.microsoft.com/office/drawing/2014/main" id="{2ED63F31-8CB4-4756-8B51-E6B493868C9E}"/>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50">
              <a:extLst>
                <a:ext uri="{FF2B5EF4-FFF2-40B4-BE49-F238E27FC236}">
                  <a16:creationId xmlns:a16="http://schemas.microsoft.com/office/drawing/2014/main" id="{66FC0672-98FD-4EE9-8F8D-4D59AC97F1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1">
              <a:extLst>
                <a:ext uri="{FF2B5EF4-FFF2-40B4-BE49-F238E27FC236}">
                  <a16:creationId xmlns:a16="http://schemas.microsoft.com/office/drawing/2014/main" id="{2496F87C-8E38-4C56-8A3A-FD7D47BDED3A}"/>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2">
              <a:extLst>
                <a:ext uri="{FF2B5EF4-FFF2-40B4-BE49-F238E27FC236}">
                  <a16:creationId xmlns:a16="http://schemas.microsoft.com/office/drawing/2014/main" id="{40B9E40B-8F6A-400A-88D4-9EC84D61A035}"/>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3">
              <a:extLst>
                <a:ext uri="{FF2B5EF4-FFF2-40B4-BE49-F238E27FC236}">
                  <a16:creationId xmlns:a16="http://schemas.microsoft.com/office/drawing/2014/main" id="{EAAF475E-1B73-4558-93BF-1CD51ADFE42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4">
              <a:extLst>
                <a:ext uri="{FF2B5EF4-FFF2-40B4-BE49-F238E27FC236}">
                  <a16:creationId xmlns:a16="http://schemas.microsoft.com/office/drawing/2014/main" id="{DDFCD47B-4277-4594-A0CF-114F6607D55D}"/>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5">
              <a:extLst>
                <a:ext uri="{FF2B5EF4-FFF2-40B4-BE49-F238E27FC236}">
                  <a16:creationId xmlns:a16="http://schemas.microsoft.com/office/drawing/2014/main" id="{0E3690DC-CBCA-4B51-B5C8-A0ACB85F9EDF}"/>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6">
              <a:extLst>
                <a:ext uri="{FF2B5EF4-FFF2-40B4-BE49-F238E27FC236}">
                  <a16:creationId xmlns:a16="http://schemas.microsoft.com/office/drawing/2014/main" id="{877CB56C-79CE-45AE-97DB-CC9FF9994BFF}"/>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7">
              <a:extLst>
                <a:ext uri="{FF2B5EF4-FFF2-40B4-BE49-F238E27FC236}">
                  <a16:creationId xmlns:a16="http://schemas.microsoft.com/office/drawing/2014/main" id="{2EFA9DA7-DC55-4912-9EF6-826D5B160727}"/>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8">
              <a:extLst>
                <a:ext uri="{FF2B5EF4-FFF2-40B4-BE49-F238E27FC236}">
                  <a16:creationId xmlns:a16="http://schemas.microsoft.com/office/drawing/2014/main" id="{9846D19B-FA21-4A32-A531-B77946464685}"/>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9">
              <a:extLst>
                <a:ext uri="{FF2B5EF4-FFF2-40B4-BE49-F238E27FC236}">
                  <a16:creationId xmlns:a16="http://schemas.microsoft.com/office/drawing/2014/main" id="{E60A94C8-5C95-43BA-834F-4EC55371979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60">
              <a:extLst>
                <a:ext uri="{FF2B5EF4-FFF2-40B4-BE49-F238E27FC236}">
                  <a16:creationId xmlns:a16="http://schemas.microsoft.com/office/drawing/2014/main" id="{9A90A861-B3C9-42B9-8CB7-90B7D064F732}"/>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1">
              <a:extLst>
                <a:ext uri="{FF2B5EF4-FFF2-40B4-BE49-F238E27FC236}">
                  <a16:creationId xmlns:a16="http://schemas.microsoft.com/office/drawing/2014/main" id="{DAFA9C85-4DC7-44FD-B5A5-D21F29E10549}"/>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2">
              <a:extLst>
                <a:ext uri="{FF2B5EF4-FFF2-40B4-BE49-F238E27FC236}">
                  <a16:creationId xmlns:a16="http://schemas.microsoft.com/office/drawing/2014/main" id="{5C97EA46-0837-42AB-9F03-A289FA452AA8}"/>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3">
              <a:extLst>
                <a:ext uri="{FF2B5EF4-FFF2-40B4-BE49-F238E27FC236}">
                  <a16:creationId xmlns:a16="http://schemas.microsoft.com/office/drawing/2014/main" id="{BACFB4DA-A6A6-4120-A288-5280471CA7EB}"/>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4">
              <a:extLst>
                <a:ext uri="{FF2B5EF4-FFF2-40B4-BE49-F238E27FC236}">
                  <a16:creationId xmlns:a16="http://schemas.microsoft.com/office/drawing/2014/main" id="{FF6CA117-BEF7-4736-95AA-494E48BC74EA}"/>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5">
              <a:extLst>
                <a:ext uri="{FF2B5EF4-FFF2-40B4-BE49-F238E27FC236}">
                  <a16:creationId xmlns:a16="http://schemas.microsoft.com/office/drawing/2014/main" id="{F48FF0BE-8834-4AB3-8589-267A7EFD7DEC}"/>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6">
              <a:extLst>
                <a:ext uri="{FF2B5EF4-FFF2-40B4-BE49-F238E27FC236}">
                  <a16:creationId xmlns:a16="http://schemas.microsoft.com/office/drawing/2014/main" id="{564D7DCC-B45F-49DC-8437-E99C7EB9592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7">
              <a:extLst>
                <a:ext uri="{FF2B5EF4-FFF2-40B4-BE49-F238E27FC236}">
                  <a16:creationId xmlns:a16="http://schemas.microsoft.com/office/drawing/2014/main" id="{D057E764-0377-466F-9A19-91D3BFC3CECF}"/>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8">
              <a:extLst>
                <a:ext uri="{FF2B5EF4-FFF2-40B4-BE49-F238E27FC236}">
                  <a16:creationId xmlns:a16="http://schemas.microsoft.com/office/drawing/2014/main" id="{423FC512-7C7C-4557-80A5-A5B37394968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9">
              <a:extLst>
                <a:ext uri="{FF2B5EF4-FFF2-40B4-BE49-F238E27FC236}">
                  <a16:creationId xmlns:a16="http://schemas.microsoft.com/office/drawing/2014/main" id="{9843BF7D-76E9-4699-8C10-6B98EA5F5C68}"/>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70">
              <a:extLst>
                <a:ext uri="{FF2B5EF4-FFF2-40B4-BE49-F238E27FC236}">
                  <a16:creationId xmlns:a16="http://schemas.microsoft.com/office/drawing/2014/main" id="{F4B45A70-3E4F-4A82-B93A-21D39AC1F852}"/>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1">
              <a:extLst>
                <a:ext uri="{FF2B5EF4-FFF2-40B4-BE49-F238E27FC236}">
                  <a16:creationId xmlns:a16="http://schemas.microsoft.com/office/drawing/2014/main" id="{25FFD29A-456E-4C17-B446-60BCACF4993E}"/>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2">
              <a:extLst>
                <a:ext uri="{FF2B5EF4-FFF2-40B4-BE49-F238E27FC236}">
                  <a16:creationId xmlns:a16="http://schemas.microsoft.com/office/drawing/2014/main" id="{1AB7E603-9171-44DF-B5BE-387A455B7962}"/>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3">
              <a:extLst>
                <a:ext uri="{FF2B5EF4-FFF2-40B4-BE49-F238E27FC236}">
                  <a16:creationId xmlns:a16="http://schemas.microsoft.com/office/drawing/2014/main" id="{5D938200-1D45-44B9-97BD-A8D7D3675B8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4">
              <a:extLst>
                <a:ext uri="{FF2B5EF4-FFF2-40B4-BE49-F238E27FC236}">
                  <a16:creationId xmlns:a16="http://schemas.microsoft.com/office/drawing/2014/main" id="{7E572B0A-445C-4C15-BC2C-CC94A9819176}"/>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5">
              <a:extLst>
                <a:ext uri="{FF2B5EF4-FFF2-40B4-BE49-F238E27FC236}">
                  <a16:creationId xmlns:a16="http://schemas.microsoft.com/office/drawing/2014/main" id="{5A3E2B9F-CC0D-4E95-A786-2423FB87C50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6">
              <a:extLst>
                <a:ext uri="{FF2B5EF4-FFF2-40B4-BE49-F238E27FC236}">
                  <a16:creationId xmlns:a16="http://schemas.microsoft.com/office/drawing/2014/main" id="{F6F4586D-5C2C-4EA6-9C2D-D034108276D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7">
              <a:extLst>
                <a:ext uri="{FF2B5EF4-FFF2-40B4-BE49-F238E27FC236}">
                  <a16:creationId xmlns:a16="http://schemas.microsoft.com/office/drawing/2014/main" id="{1929A831-9445-4AFF-8AE1-3A257789520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8">
              <a:extLst>
                <a:ext uri="{FF2B5EF4-FFF2-40B4-BE49-F238E27FC236}">
                  <a16:creationId xmlns:a16="http://schemas.microsoft.com/office/drawing/2014/main" id="{7ED7887E-0F0E-4C12-AFE4-B0DF70033BE8}"/>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9">
              <a:extLst>
                <a:ext uri="{FF2B5EF4-FFF2-40B4-BE49-F238E27FC236}">
                  <a16:creationId xmlns:a16="http://schemas.microsoft.com/office/drawing/2014/main" id="{FC6E2684-1FF3-4D0D-BADE-32AD59C20074}"/>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80">
              <a:extLst>
                <a:ext uri="{FF2B5EF4-FFF2-40B4-BE49-F238E27FC236}">
                  <a16:creationId xmlns:a16="http://schemas.microsoft.com/office/drawing/2014/main" id="{90381AEE-9757-4805-931D-D7B118C55446}"/>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1">
              <a:extLst>
                <a:ext uri="{FF2B5EF4-FFF2-40B4-BE49-F238E27FC236}">
                  <a16:creationId xmlns:a16="http://schemas.microsoft.com/office/drawing/2014/main" id="{42DE179C-AABC-4831-AA93-6FC0BABFA2FB}"/>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2">
              <a:extLst>
                <a:ext uri="{FF2B5EF4-FFF2-40B4-BE49-F238E27FC236}">
                  <a16:creationId xmlns:a16="http://schemas.microsoft.com/office/drawing/2014/main" id="{6260924A-9581-452D-BCB8-567214906074}"/>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3">
              <a:extLst>
                <a:ext uri="{FF2B5EF4-FFF2-40B4-BE49-F238E27FC236}">
                  <a16:creationId xmlns:a16="http://schemas.microsoft.com/office/drawing/2014/main" id="{8AFC041F-7906-4F12-A28D-1156BA81DE40}"/>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4">
              <a:extLst>
                <a:ext uri="{FF2B5EF4-FFF2-40B4-BE49-F238E27FC236}">
                  <a16:creationId xmlns:a16="http://schemas.microsoft.com/office/drawing/2014/main" id="{92E6A524-B5E1-4125-A680-D6BC6ADF2C1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5">
              <a:extLst>
                <a:ext uri="{FF2B5EF4-FFF2-40B4-BE49-F238E27FC236}">
                  <a16:creationId xmlns:a16="http://schemas.microsoft.com/office/drawing/2014/main" id="{D5CCEF43-B244-4087-A49F-A7921E41A79D}"/>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78" name="Date Placeholder 2">
            <a:extLst>
              <a:ext uri="{FF2B5EF4-FFF2-40B4-BE49-F238E27FC236}">
                <a16:creationId xmlns:a16="http://schemas.microsoft.com/office/drawing/2014/main" id="{B835D02E-04B7-449D-BE6A-DA5B65BED0F0}"/>
              </a:ext>
            </a:extLst>
          </p:cNvPr>
          <p:cNvSpPr>
            <a:spLocks noGrp="1"/>
          </p:cNvSpPr>
          <p:nvPr>
            <p:ph type="dt" sz="half" idx="10"/>
          </p:nvPr>
        </p:nvSpPr>
        <p:spPr/>
        <p:txBody>
          <a:bodyPr/>
          <a:lstStyle>
            <a:lvl1pPr>
              <a:defRPr/>
            </a:lvl1pPr>
          </a:lstStyle>
          <a:p>
            <a:pPr>
              <a:defRPr/>
            </a:pPr>
            <a:fld id="{C302F0BE-AF34-4FCB-8879-4EF2182FA5DC}" type="datetimeFigureOut">
              <a:rPr lang="en-US"/>
              <a:pPr>
                <a:defRPr/>
              </a:pPr>
              <a:t>5/26/2020</a:t>
            </a:fld>
            <a:endParaRPr/>
          </a:p>
        </p:txBody>
      </p:sp>
      <p:sp>
        <p:nvSpPr>
          <p:cNvPr id="79" name="Footer Placeholder 3">
            <a:extLst>
              <a:ext uri="{FF2B5EF4-FFF2-40B4-BE49-F238E27FC236}">
                <a16:creationId xmlns:a16="http://schemas.microsoft.com/office/drawing/2014/main" id="{8F7BD952-3D6A-4C8F-8F85-4440A077571C}"/>
              </a:ext>
            </a:extLst>
          </p:cNvPr>
          <p:cNvSpPr>
            <a:spLocks noGrp="1"/>
          </p:cNvSpPr>
          <p:nvPr>
            <p:ph type="ftr" sz="quarter" idx="11"/>
          </p:nvPr>
        </p:nvSpPr>
        <p:spPr/>
        <p:txBody>
          <a:bodyPr/>
          <a:lstStyle>
            <a:lvl1pPr>
              <a:defRPr/>
            </a:lvl1pPr>
          </a:lstStyle>
          <a:p>
            <a:pPr>
              <a:defRPr/>
            </a:pPr>
            <a:endParaRPr/>
          </a:p>
        </p:txBody>
      </p:sp>
      <p:sp>
        <p:nvSpPr>
          <p:cNvPr id="80" name="Slide Number Placeholder 4">
            <a:extLst>
              <a:ext uri="{FF2B5EF4-FFF2-40B4-BE49-F238E27FC236}">
                <a16:creationId xmlns:a16="http://schemas.microsoft.com/office/drawing/2014/main" id="{1010C3DD-F07F-4831-A283-6C4BFB56127C}"/>
              </a:ext>
            </a:extLst>
          </p:cNvPr>
          <p:cNvSpPr>
            <a:spLocks noGrp="1"/>
          </p:cNvSpPr>
          <p:nvPr>
            <p:ph type="sldNum" sz="quarter" idx="12"/>
          </p:nvPr>
        </p:nvSpPr>
        <p:spPr/>
        <p:txBody>
          <a:bodyPr/>
          <a:lstStyle>
            <a:lvl1pPr>
              <a:defRPr/>
            </a:lvl1pPr>
          </a:lstStyle>
          <a:p>
            <a:fld id="{005D9D4A-0096-457C-A74D-5F69035B22DC}" type="slidenum">
              <a:rPr lang="en-US" altLang="en-US"/>
              <a:pPr/>
              <a:t>‹#›</a:t>
            </a:fld>
            <a:endParaRPr lang="en-US" altLang="en-US"/>
          </a:p>
        </p:txBody>
      </p:sp>
    </p:spTree>
    <p:extLst>
      <p:ext uri="{BB962C8B-B14F-4D97-AF65-F5344CB8AC3E}">
        <p14:creationId xmlns:p14="http://schemas.microsoft.com/office/powerpoint/2010/main" val="1440031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40B6E5B-BBBF-482D-85E6-8AB75FC13FFB}"/>
              </a:ext>
            </a:extLst>
          </p:cNvPr>
          <p:cNvSpPr>
            <a:spLocks noGrp="1"/>
          </p:cNvSpPr>
          <p:nvPr>
            <p:ph type="dt" sz="half" idx="10"/>
          </p:nvPr>
        </p:nvSpPr>
        <p:spPr/>
        <p:txBody>
          <a:bodyPr/>
          <a:lstStyle>
            <a:lvl1pPr>
              <a:defRPr/>
            </a:lvl1pPr>
          </a:lstStyle>
          <a:p>
            <a:pPr>
              <a:defRPr/>
            </a:pPr>
            <a:fld id="{A998C5D8-D7FB-4CD9-B4D8-95127233C7FF}" type="datetimeFigureOut">
              <a:rPr lang="en-US"/>
              <a:pPr>
                <a:defRPr/>
              </a:pPr>
              <a:t>5/26/2020</a:t>
            </a:fld>
            <a:endParaRPr/>
          </a:p>
        </p:txBody>
      </p:sp>
      <p:sp>
        <p:nvSpPr>
          <p:cNvPr id="3" name="Footer Placeholder 4">
            <a:extLst>
              <a:ext uri="{FF2B5EF4-FFF2-40B4-BE49-F238E27FC236}">
                <a16:creationId xmlns:a16="http://schemas.microsoft.com/office/drawing/2014/main" id="{58F4E371-A3B6-4932-BB4B-700BF5FC0CC5}"/>
              </a:ext>
            </a:extLst>
          </p:cNvPr>
          <p:cNvSpPr>
            <a:spLocks noGrp="1"/>
          </p:cNvSpPr>
          <p:nvPr>
            <p:ph type="ftr" sz="quarter" idx="11"/>
          </p:nvPr>
        </p:nvSpPr>
        <p:spPr/>
        <p:txBody>
          <a:bodyPr/>
          <a:lstStyle>
            <a:lvl1pPr>
              <a:defRPr/>
            </a:lvl1pPr>
          </a:lstStyle>
          <a:p>
            <a:pPr>
              <a:defRPr/>
            </a:pPr>
            <a:endParaRPr/>
          </a:p>
        </p:txBody>
      </p:sp>
      <p:sp>
        <p:nvSpPr>
          <p:cNvPr id="4" name="Slide Number Placeholder 5">
            <a:extLst>
              <a:ext uri="{FF2B5EF4-FFF2-40B4-BE49-F238E27FC236}">
                <a16:creationId xmlns:a16="http://schemas.microsoft.com/office/drawing/2014/main" id="{DA7F2B03-905F-4B24-B3E9-9C6342EEF3AB}"/>
              </a:ext>
            </a:extLst>
          </p:cNvPr>
          <p:cNvSpPr>
            <a:spLocks noGrp="1"/>
          </p:cNvSpPr>
          <p:nvPr>
            <p:ph type="sldNum" sz="quarter" idx="12"/>
          </p:nvPr>
        </p:nvSpPr>
        <p:spPr/>
        <p:txBody>
          <a:bodyPr/>
          <a:lstStyle>
            <a:lvl1pPr>
              <a:defRPr/>
            </a:lvl1pPr>
          </a:lstStyle>
          <a:p>
            <a:fld id="{86F11949-754A-4F2F-9FE5-3FA512D73506}" type="slidenum">
              <a:rPr lang="en-US" altLang="en-US"/>
              <a:pPr/>
              <a:t>‹#›</a:t>
            </a:fld>
            <a:endParaRPr lang="en-US" altLang="en-US"/>
          </a:p>
        </p:txBody>
      </p:sp>
    </p:spTree>
    <p:extLst>
      <p:ext uri="{BB962C8B-B14F-4D97-AF65-F5344CB8AC3E}">
        <p14:creationId xmlns:p14="http://schemas.microsoft.com/office/powerpoint/2010/main" val="422981434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ABA0BAF8-5F2D-4204-BF02-B8ED9E54F144}"/>
              </a:ext>
            </a:extLst>
          </p:cNvPr>
          <p:cNvGrpSpPr>
            <a:grpSpLocks/>
          </p:cNvGrpSpPr>
          <p:nvPr/>
        </p:nvGrpSpPr>
        <p:grpSpPr bwMode="auto">
          <a:xfrm>
            <a:off x="4418013" y="1630363"/>
            <a:ext cx="6291262" cy="4576762"/>
            <a:chOff x="4417839" y="1630821"/>
            <a:chExt cx="6291028" cy="4575885"/>
          </a:xfrm>
        </p:grpSpPr>
        <p:grpSp>
          <p:nvGrpSpPr>
            <p:cNvPr id="6" name="Group 7">
              <a:extLst>
                <a:ext uri="{FF2B5EF4-FFF2-40B4-BE49-F238E27FC236}">
                  <a16:creationId xmlns:a16="http://schemas.microsoft.com/office/drawing/2014/main" id="{11F2AA05-25FE-4CBD-8FEA-9BE96CE5C08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34386056-8DF2-4F9A-B920-EA8FD436FDE5}"/>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0203422F-2616-467F-AF13-E3FD35E3BE04}"/>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91BC899A-9B73-4B4E-AD07-BB480043BF41}"/>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E258DD54-B67F-4C6F-B23C-E20DF4F09814}"/>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6D64DDB4-9815-4757-9E23-8B96E6CB5DB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672ADFE8-E38A-46A2-950A-E9D978E5EEE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257F4594-49BC-4D2D-BC95-7BE4F3D560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42F3C51F-D8CB-404A-829F-42452841283F}"/>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1958A35B-30B5-4B5C-9BCE-FB2A64AFB6BC}"/>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C8347374-35A9-4F0A-B95A-331D5408D882}"/>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BB2A842E-4ED6-4626-863E-D07B9DCDADD0}"/>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4D495B0B-6065-4880-BCE6-371A8CB12FE5}"/>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8FAEC459-E550-4854-899C-0F2AB01C184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A8AFD1EF-EA53-430E-B62D-9AE95143A78C}"/>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D6265A31-5E51-46F3-9BEF-7C6D483F24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2E80A3CF-856A-4C19-B946-0A015F7BC718}"/>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31EC772D-70B5-4174-BC24-3922A71AA9DE}"/>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FF11D042-46B3-4EE9-98C5-07FB4269E93F}"/>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CD77C9A9-1604-4DFE-BEB4-BE177275439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A982FCF1-DC9D-4E94-84FB-AA563736E217}"/>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A5FBA528-9D82-460C-91DC-38CE089E3066}"/>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C447A40E-FDCD-4E61-BDE7-F0CAFAFBADD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A4CE8D4B-6475-464D-ABD6-FB2EB705A71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5A8DC0D6-C27B-4873-971C-6A42A19AD140}"/>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E9A5915D-1D26-499E-B949-DD6D9EAA7F44}"/>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500FAD22-D06F-407C-9E41-3F8124B1D418}"/>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8E9834E4-F567-4882-8969-F0BDE91FAC36}"/>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5746C035-89C3-4CBF-9AEF-0F91B9BD9DA2}"/>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2631B682-5D89-453A-9C3C-353EB841767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DFD98CF6-67A6-43BB-BC72-4FE3D3E4183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A351A009-E5B0-414F-92E0-BB0350934FFA}"/>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A2C79927-CCB0-45A7-A6AD-8C3E46C70738}"/>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81C2F230-0820-411E-A75F-340DD3C3F820}"/>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048AE92E-BF39-411F-B013-70DC1CCB01D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C7CFAEC7-5BA3-495D-A610-D88861A2EAA7}"/>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FAD89F7B-A364-487A-A167-BCFB079ECE29}"/>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09BB2118-C4D2-454F-BB87-0DD67D441256}"/>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03FD325E-FD77-4679-8622-FC438DA2456E}"/>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7DDF6C82-8E8D-4E03-A5E1-5D9AA8B4DB9E}"/>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20FF078F-5D71-4248-A3DA-9445373FCC2C}"/>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C9CDB76B-672E-4675-84D2-8B9314EEC7A7}"/>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B526A7F2-C603-4A94-9C00-5353AFA2A8E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F6786A9F-C3BF-4CF1-BAB1-123965D252AB}"/>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D6CC40B6-836F-469E-A95B-7229C4DFED7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B7FBB653-6EB4-4680-8239-69C690A82073}"/>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256D12D5-A213-4DA6-9DB1-E6EF483D3A0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0488AF89-18B7-47CA-8D5E-70A109FCC15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4CDCA6B1-AC68-4AC7-8E70-2BA056536F1F}"/>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D75EDF8F-643C-4D4D-8D59-177408526EA1}"/>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5B3A2C58-8D9D-4540-8E0C-2435629C48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4B788A24-B228-425B-A964-0D3CF13CDE9E}"/>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9286C22E-409C-4309-BD41-A378524D30FA}"/>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AFB97E56-5A47-439A-A59D-A4BF0D161A9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D845411C-15C9-45EE-B18A-7633BF85BB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9D3FFF81-BC25-4F7E-B86F-5D4FB55B10B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9A076A8B-9391-4EFF-A63A-B2C3F8B27AD1}"/>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5381623D-2422-4814-B251-3FACF1583C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44C6D193-D3AD-4E48-8902-65C7C5C90CFB}"/>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537DA8C8-9C54-4464-B61C-59F938E42CC1}"/>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6F0E6B61-BFC6-44DE-B6A3-3583E2158E33}"/>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FD6DE7F4-EF69-44AA-BCF0-C94CBD5DB30B}"/>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7DE4ACAB-3C48-4F12-B77F-9D9E3349305B}"/>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58D7E53A-DAB2-4AE4-8412-F8E81E52ED16}"/>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DF7AA226-0354-4087-90D9-B275D85A2E55}"/>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7387BA9B-2CEE-45E0-A07D-7A8F32E80C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35AADC84-DAE9-406D-88E0-D254B236EF33}"/>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1D1D4C8-B526-426D-B22F-B73717E1CB7B}"/>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1DF0BA04-9A9A-462A-B81F-09D4034302A3}"/>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00280950-4D48-4FB5-8BA8-17E967AE2B8B}"/>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1ADA8E72-60BB-4C9E-8DA9-A0CBF947DE8E}"/>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AD7748D8-3C1D-47D4-AC1D-0CA0F1509431}"/>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CD9331DB-9B84-4E54-A1A4-97980FC53E6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795B99C0-F58E-4266-B6F2-4E9DE2B3021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BA93AD1A-0AD4-4BAC-BC8F-458EC6E7AC3F}"/>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42F78794-32FE-4780-A061-5671CF2FF5C8}"/>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B8F2E6E6-B2C3-46C6-85D9-2EA2E3DDD7E1}"/>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4F977DA8-1BDD-45FC-933C-04AB57822A5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2EB17F5D-B67C-4655-B163-EE1D25E851E3}"/>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2CA1D888-AEBB-4F5C-8FDF-9BA084F2C9D8}"/>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ED84088F-871E-455B-BB42-523D8762826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8BE81444-9203-4D8F-BE43-37B54FC3CEC1}"/>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342C5AEF-A779-4F5A-B0CA-643AD80B884A}"/>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1C255AA0-8FD9-4E0A-B5A7-AC416BAD36BD}"/>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D64929C7-E6AB-4DFC-A358-09DA0B5DD045}"/>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ED7127BE-327B-48BB-8971-F2CD23E902D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0ED85112-7A07-461E-8C8D-F22B8837D2BA}"/>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50EFC39A-C97A-41FC-B01C-79F0555909D4}"/>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AEC54CB-9C09-467E-ACB5-6E1A2EA4CC0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4DCF8E9B-FE29-4D93-B21C-66D744FEA615}"/>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DB07B8B-893D-4728-A0F6-5F5FC166784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DCA563DD-B2B7-4AB6-BF12-A590B7FD137C}"/>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C70B3181-1EC1-4BEC-8DAF-80711670DDB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DCE057D6-BE6F-429F-867C-02478CF58396}"/>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CBB9CDC8-3EE8-46E7-83DE-DBDF188999B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A0EE5B93-FE5B-42F5-98B6-C072F560845D}"/>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ABA8AD2B-4307-4868-A0D1-F1E67BF5E72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AD8CFE8F-CB91-4F5B-A53C-92368D13F1C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CD9723D7-10C8-456A-89D3-AE940740A66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5F8CB252-75BE-4868-A9F9-21D3E654842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4E41E521-2584-434E-B488-82F9221E4081}"/>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7A34A3E-C1FC-454A-A839-85DA84D66B2E}"/>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1D040DA7-D03C-49D1-8A6F-84F4CF8577B9}"/>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965E1BFA-C810-4558-AB63-0C9E5A3BEB9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7797F099-F4F8-4323-88F4-0944915B74D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B9E19C71-94CE-4EFF-9D68-70E77FAEE054}"/>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9B70AF51-CA0E-4B17-B351-2571FD9DDFE1}"/>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151AC87A-E09A-44EB-BC3F-3EBE86736AF9}"/>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BC2A4915-1966-494B-B75B-B908D31FBDF7}"/>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825E61D2-2112-4DE6-83EF-469F130D157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D6E59466-1ACF-4D3A-A31F-9569E355036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3AAF5A9F-13FD-469D-B023-8D91C6A9ED86}"/>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AF1B02B3-4C87-41F8-B6B8-E5520A25ADEF}"/>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ECE77BA4-BB4C-421C-8A53-D3673B8B8F1B}"/>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B7B7851D-4D93-4C57-B585-E867CFFA6BC9}"/>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DCE5C631-E88B-4545-A557-95A5FBB90A4A}"/>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03FCBC3C-F1FF-41E1-A5BD-51996B98920B}"/>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A5DD868F-0AAB-4EBD-8147-B2AF70AF286D}"/>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E78A275F-2599-4443-A762-673B38C93141}"/>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579F83DE-B407-4A11-93F9-59020F7F6580}"/>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DB788A01-73C2-4BFC-A183-D7020947EC10}"/>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E7A003A3-FA0B-43B7-A37F-E26FE8D0BD1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DEEA1E5-2374-46F9-B609-FAFA2C4890B3}"/>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E906778F-9238-4E67-A356-E54FA3C5C55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D36F3DD7-AD85-43CD-B7D9-AAFF497586EA}"/>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31872880-C145-4DB9-9BC1-8C3510B8F6C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A294D848-0FEF-4C09-B3B3-72B7521022DB}"/>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52C3934F-8DAF-47BF-AA58-1ED22073793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19D56B14-745D-45F9-ADCF-6688F201BAF4}"/>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38C37FB2-BB15-404C-8E4B-1C8841494AE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24D06E4-E956-4C10-8293-AAA178D38497}"/>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CE6F3D4E-6C76-4E44-8377-D3CEA18D82FD}"/>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6D830EDB-4A41-4F21-AE64-54A9855ED112}"/>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5CCF7EE7-2D9E-4312-8B9F-CE625C0B584C}"/>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01208B86-91CC-480C-89E7-2BEF94FD27A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B6F5C521-A1F5-44AE-98E8-8EAF0BC00A00}"/>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CCF18764-2CF4-4986-BCFD-CBCAB15E2245}"/>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DF315C75-79B1-4918-BB84-AF71F86F63A0}"/>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01820D1A-D92A-49CE-8CD1-5AC84735E02D}"/>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AC925560-6556-486A-9F1B-AE5F89477AA0}"/>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62487F90-6104-45D7-B89C-06F3574963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FB305DC3-5A3C-4562-86F0-D7327639901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FFD02F5D-C3B8-421B-949C-201ADD7B46F4}"/>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0A5207AC-D088-4429-AB04-FEA3E56248DD}"/>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7E9374D7-3827-4EAC-AF12-5C867A8F222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4804278E-8E59-4284-9A1C-1651C40A7B9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1580B57E-214B-4C78-8DBB-3A857DFB3042}"/>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F991C841-D82A-4625-A543-37942B53B846}"/>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D9F662F1-817E-426C-AA1B-E4984785066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DE25C7E3-9CC2-4163-B165-055C65BC0BF8}"/>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D16918E1-DB70-477A-A590-919934984C95}"/>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A2BA10FF-78E3-4E7C-9AA6-BD8EB42C6F4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568264AB-40C5-4181-896A-02140BA5BF86}"/>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87F1550A-6411-4CD3-A0D3-AB1C65C77B97}"/>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A7B4F943-6F19-4A51-844C-DB740728845F}"/>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9A01BC0-7B98-4F1B-AD28-2D6BC206C2FA}"/>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6DD0F8FA-FE17-4197-AB98-40852BA56FDD}"/>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18719231-2BD1-4CEB-9AB1-90679383D1BC}"/>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8AA12E18-6AC3-41F7-8752-60165ADF33AB}"/>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56E48F44-41B0-4AB3-91C5-830F7088D92C}"/>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1CA87D33-C54A-4E8F-8D61-56941E80624A}"/>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A2562D2-2911-4730-AB75-9FBED0418D3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86F208E7-1D8F-4F8A-9DE3-BB9206A5B9E5}"/>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29D49F32-901B-4B6F-8401-4B9B07B1323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C7E45E33-8BB5-4E3A-80F0-284CF4AFE229}"/>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717424B4-3781-47CC-9F19-05191C8466E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8B2CCCE3-F9DD-401A-9B09-88FE93B1BC3E}"/>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54F36322-B679-453C-A0BD-C7D7342BD0B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BC365828-28E9-4507-AC38-E49E14241618}"/>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56251035-9D30-447F-8351-C3E06853F059}"/>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D1ABC731-A2C6-4976-819D-0EC1170E41E0}"/>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1FB6AD29-EF33-41F5-BE81-71C78F2D743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9BE8D2D8-A873-4401-8271-65DD76457CE9}"/>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D3DC6C56-4602-4502-B34B-868BFE2C823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EAA62D3F-1C8C-4E5B-A410-DE0E1E5BD55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7714B2C9-EC68-4B5A-BC52-8655A96D6285}"/>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F42CFEE4-3F9F-482C-99F4-84176FD172E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BB286C44-E825-46F8-AFFD-9BC32A5559D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26CA601A-D19C-494A-B27B-9366649140BE}"/>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A9E25086-C120-4BDC-90BE-494889BC6C70}"/>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F11F1F7A-658C-407E-B5FF-CAA0229319C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78F06EDD-2824-4320-A5FB-F83CA89E2457}"/>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A08FBA67-C3D5-4F72-A92D-733E2C0B28D5}"/>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F40FF3D1-ACE2-4537-A582-1834C2EA3F9E}"/>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5A9ECE5A-A747-4492-B5AA-1C80A752C688}"/>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FAF38CA2-F0C0-434F-93DD-7AA9B514147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E550DAF8-5B2D-44B0-80BF-23569129CE3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181F8B04-C2EB-45C7-ACB2-8290F2E71DF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1A4F36CA-A486-4C6D-9AFF-9705AB3B8F7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92C2FA28-566E-4B70-8374-7C3776C29666}"/>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5BFBAEB4-FC59-48C1-AD33-7C29FBAEAE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A68A2F21-56FC-4FF9-9287-57EBD62A5B0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FE734859-CCEB-4693-8956-4B4CC614DDB4}"/>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8822D961-966F-4DD2-A93E-35342B0D4AD7}"/>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4B57F6B6-B35C-4AE5-BCEB-7EE4D973065D}"/>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4DDC6631-8CA8-4670-A198-97F63278CE63}"/>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FC8BBEA0-A879-4E50-B99C-3AFC2C0B56DB}"/>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2F45FDA0-1802-46B3-B4FA-2527A06477F9}"/>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8F5550E9-6B03-45D3-9044-5F3598AEDE8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48E4E-407D-4E06-B40D-535A8362DE81}"/>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88EC6FF0-F650-4016-9C08-AB5FA7BA34F4}"/>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1D5CABAA-98E3-4FB0-840E-2E73C2C74CF9}"/>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A16D6E8F-4017-40EF-8879-0AF0997B4D2F}"/>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79D2FF1C-185A-4375-9318-A5CEF3BE4143}"/>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97EDC357-6655-4E52-B582-490F194FD075}"/>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FC0B116A-BF27-414E-A0F7-910AB40B3EFB}"/>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718863C1-8380-4444-A65F-37402A6DEE1C}"/>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92923CEC-18D8-4BF0-A123-4CE28F26FD38}"/>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6E80AD2-2401-4145-97BE-D5E6275D86E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8F1D14E-3524-499B-A6E0-FC4C0215FF41}"/>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A5DB2FCA-99D5-451A-A4DA-1E47FC5A6E06}"/>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D349E7D8-F88F-42E0-9CD8-192E1BAADB66}"/>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85BFC553-2014-4EAF-95C8-7B1721A24AC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C20398BB-AB4F-451B-A539-02433D929E3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CADE145B-DE1A-4422-A88D-3A3E9A02626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563D67B2-F72A-4654-BC9D-A2B8A5C33892}"/>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1DEC72F5-E5E0-4401-9E15-949BC2129C58}"/>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A4A69354-8129-4532-8FE1-A7C9305BD3E6}"/>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BFF95277-2B40-429E-8E04-4FF83EB1B24D}"/>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66AD8844-0B1C-4480-9356-1EC52395B7AB}"/>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65DD82EC-90E0-4A04-961E-CC49EA9A4F29}"/>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A0C1648D-CFC9-4C40-88B9-1B5D82C415A1}"/>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57D1D1F3-4C38-483A-B6C4-D8A34B6C4049}"/>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4333EE71-6961-419D-9734-D91F42F48C4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4FE8EAD7-2002-4848-9D21-ABBE6526FDD3}"/>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84532A22-03C6-4E79-81B2-C2C07D0A2CA6}"/>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4FFB2695-839A-429D-B6FE-D67BDC8CDF0A}"/>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E46334C7-42D4-4D19-8FF2-F55A718116C0}"/>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56C99661-9BE4-4325-AE96-104E033497DA}"/>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5528FFB7-5A71-4259-BB4F-87B31F598587}"/>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F7AF220E-DB84-488C-AE94-E0410429FEF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5">
                  <a:extLst>
                    <a:ext uri="{FF2B5EF4-FFF2-40B4-BE49-F238E27FC236}">
                      <a16:creationId xmlns:a16="http://schemas.microsoft.com/office/drawing/2014/main" id="{94AC9E11-7929-4D59-B519-E2647D6D3DD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6">
                  <a:extLst>
                    <a:ext uri="{FF2B5EF4-FFF2-40B4-BE49-F238E27FC236}">
                      <a16:creationId xmlns:a16="http://schemas.microsoft.com/office/drawing/2014/main" id="{A2D71CAC-2840-48C7-83CB-20A138BB167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7">
                  <a:extLst>
                    <a:ext uri="{FF2B5EF4-FFF2-40B4-BE49-F238E27FC236}">
                      <a16:creationId xmlns:a16="http://schemas.microsoft.com/office/drawing/2014/main" id="{DCEF8B61-E05F-4E20-BCE3-66AFF7395E3F}"/>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8">
                  <a:extLst>
                    <a:ext uri="{FF2B5EF4-FFF2-40B4-BE49-F238E27FC236}">
                      <a16:creationId xmlns:a16="http://schemas.microsoft.com/office/drawing/2014/main" id="{43D90F92-D7D4-4643-9C5A-572CA63AF10B}"/>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9">
                  <a:extLst>
                    <a:ext uri="{FF2B5EF4-FFF2-40B4-BE49-F238E27FC236}">
                      <a16:creationId xmlns:a16="http://schemas.microsoft.com/office/drawing/2014/main" id="{87D79E87-7405-4896-A4DF-C2220F287302}"/>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20">
                  <a:extLst>
                    <a:ext uri="{FF2B5EF4-FFF2-40B4-BE49-F238E27FC236}">
                      <a16:creationId xmlns:a16="http://schemas.microsoft.com/office/drawing/2014/main" id="{ED2AA836-2416-4C57-9B8B-4BD9ABE7A6DF}"/>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1">
                  <a:extLst>
                    <a:ext uri="{FF2B5EF4-FFF2-40B4-BE49-F238E27FC236}">
                      <a16:creationId xmlns:a16="http://schemas.microsoft.com/office/drawing/2014/main" id="{27AB7B13-88CF-4A63-A6A2-5113D75D0FF9}"/>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2">
                  <a:extLst>
                    <a:ext uri="{FF2B5EF4-FFF2-40B4-BE49-F238E27FC236}">
                      <a16:creationId xmlns:a16="http://schemas.microsoft.com/office/drawing/2014/main" id="{83D4B250-442D-4AD4-B256-600F24855006}"/>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3">
                  <a:extLst>
                    <a:ext uri="{FF2B5EF4-FFF2-40B4-BE49-F238E27FC236}">
                      <a16:creationId xmlns:a16="http://schemas.microsoft.com/office/drawing/2014/main" id="{904E1AF5-C539-4630-92C4-F79B610FADD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4">
                  <a:extLst>
                    <a:ext uri="{FF2B5EF4-FFF2-40B4-BE49-F238E27FC236}">
                      <a16:creationId xmlns:a16="http://schemas.microsoft.com/office/drawing/2014/main" id="{7880EBF6-B033-40D2-B648-9A2B3ECEFA3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5">
                  <a:extLst>
                    <a:ext uri="{FF2B5EF4-FFF2-40B4-BE49-F238E27FC236}">
                      <a16:creationId xmlns:a16="http://schemas.microsoft.com/office/drawing/2014/main" id="{39B91BA7-0EBB-4C5F-BDFA-FA412DB4188C}"/>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6">
                  <a:extLst>
                    <a:ext uri="{FF2B5EF4-FFF2-40B4-BE49-F238E27FC236}">
                      <a16:creationId xmlns:a16="http://schemas.microsoft.com/office/drawing/2014/main" id="{448093EA-B8E0-4146-823F-70B923A37AF2}"/>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7">
                  <a:extLst>
                    <a:ext uri="{FF2B5EF4-FFF2-40B4-BE49-F238E27FC236}">
                      <a16:creationId xmlns:a16="http://schemas.microsoft.com/office/drawing/2014/main" id="{B808D1F3-9393-481C-8F9A-362DF4F8F10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8">
                  <a:extLst>
                    <a:ext uri="{FF2B5EF4-FFF2-40B4-BE49-F238E27FC236}">
                      <a16:creationId xmlns:a16="http://schemas.microsoft.com/office/drawing/2014/main" id="{5E0CA197-ACA0-4817-BF2A-D91625AB0DD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9">
                  <a:extLst>
                    <a:ext uri="{FF2B5EF4-FFF2-40B4-BE49-F238E27FC236}">
                      <a16:creationId xmlns:a16="http://schemas.microsoft.com/office/drawing/2014/main" id="{B6EB5E78-3D77-4784-9178-8A170BD9C0F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30">
                  <a:extLst>
                    <a:ext uri="{FF2B5EF4-FFF2-40B4-BE49-F238E27FC236}">
                      <a16:creationId xmlns:a16="http://schemas.microsoft.com/office/drawing/2014/main" id="{9C18B7C5-3AD7-45C1-9A5F-9BDDBC401B20}"/>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1">
                  <a:extLst>
                    <a:ext uri="{FF2B5EF4-FFF2-40B4-BE49-F238E27FC236}">
                      <a16:creationId xmlns:a16="http://schemas.microsoft.com/office/drawing/2014/main" id="{6740FF3D-6440-4ADA-BA4C-3511FA693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2">
                  <a:extLst>
                    <a:ext uri="{FF2B5EF4-FFF2-40B4-BE49-F238E27FC236}">
                      <a16:creationId xmlns:a16="http://schemas.microsoft.com/office/drawing/2014/main" id="{BC40D898-9978-4B44-BC58-39815A319F27}"/>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3">
                  <a:extLst>
                    <a:ext uri="{FF2B5EF4-FFF2-40B4-BE49-F238E27FC236}">
                      <a16:creationId xmlns:a16="http://schemas.microsoft.com/office/drawing/2014/main" id="{D6668373-2362-4FAE-8387-BA1C59DFF9A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4">
                  <a:extLst>
                    <a:ext uri="{FF2B5EF4-FFF2-40B4-BE49-F238E27FC236}">
                      <a16:creationId xmlns:a16="http://schemas.microsoft.com/office/drawing/2014/main" id="{68C29D17-7006-4023-A756-BE0D28962159}"/>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5">
                  <a:extLst>
                    <a:ext uri="{FF2B5EF4-FFF2-40B4-BE49-F238E27FC236}">
                      <a16:creationId xmlns:a16="http://schemas.microsoft.com/office/drawing/2014/main" id="{AABF3375-16A2-4CC0-BC0F-CDC425009AC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6">
                  <a:extLst>
                    <a:ext uri="{FF2B5EF4-FFF2-40B4-BE49-F238E27FC236}">
                      <a16:creationId xmlns:a16="http://schemas.microsoft.com/office/drawing/2014/main" id="{674CD6E0-2F0D-4214-9FF1-FD670EF531A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7">
                  <a:extLst>
                    <a:ext uri="{FF2B5EF4-FFF2-40B4-BE49-F238E27FC236}">
                      <a16:creationId xmlns:a16="http://schemas.microsoft.com/office/drawing/2014/main" id="{BDB079B8-80F4-496C-882E-DB17D262D427}"/>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8">
                  <a:extLst>
                    <a:ext uri="{FF2B5EF4-FFF2-40B4-BE49-F238E27FC236}">
                      <a16:creationId xmlns:a16="http://schemas.microsoft.com/office/drawing/2014/main" id="{97CD7B40-D58A-4E2E-8B35-6623104F1BC1}"/>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9">
                  <a:extLst>
                    <a:ext uri="{FF2B5EF4-FFF2-40B4-BE49-F238E27FC236}">
                      <a16:creationId xmlns:a16="http://schemas.microsoft.com/office/drawing/2014/main" id="{F99FF92F-20AE-4BD3-853F-5E0BD975A14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40">
                  <a:extLst>
                    <a:ext uri="{FF2B5EF4-FFF2-40B4-BE49-F238E27FC236}">
                      <a16:creationId xmlns:a16="http://schemas.microsoft.com/office/drawing/2014/main" id="{18FADD9D-8776-46EE-8B53-62A97883DF4F}"/>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1">
                  <a:extLst>
                    <a:ext uri="{FF2B5EF4-FFF2-40B4-BE49-F238E27FC236}">
                      <a16:creationId xmlns:a16="http://schemas.microsoft.com/office/drawing/2014/main" id="{6EC65CB5-9AC2-4C3C-ADB1-0604AAE5E3F0}"/>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2">
                  <a:extLst>
                    <a:ext uri="{FF2B5EF4-FFF2-40B4-BE49-F238E27FC236}">
                      <a16:creationId xmlns:a16="http://schemas.microsoft.com/office/drawing/2014/main" id="{55719600-339D-454E-9823-75B06AF4DF6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3">
                  <a:extLst>
                    <a:ext uri="{FF2B5EF4-FFF2-40B4-BE49-F238E27FC236}">
                      <a16:creationId xmlns:a16="http://schemas.microsoft.com/office/drawing/2014/main" id="{ECC9D599-C99C-4DE3-8906-83370E5E8A7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4">
                  <a:extLst>
                    <a:ext uri="{FF2B5EF4-FFF2-40B4-BE49-F238E27FC236}">
                      <a16:creationId xmlns:a16="http://schemas.microsoft.com/office/drawing/2014/main" id="{29BF71EE-DC48-4F02-A1BC-C1DBB92639C2}"/>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5">
                  <a:extLst>
                    <a:ext uri="{FF2B5EF4-FFF2-40B4-BE49-F238E27FC236}">
                      <a16:creationId xmlns:a16="http://schemas.microsoft.com/office/drawing/2014/main" id="{6920DD60-F821-414F-B722-453650D3BAFA}"/>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6">
                  <a:extLst>
                    <a:ext uri="{FF2B5EF4-FFF2-40B4-BE49-F238E27FC236}">
                      <a16:creationId xmlns:a16="http://schemas.microsoft.com/office/drawing/2014/main" id="{815962C9-1440-478E-A1B2-1105250274DF}"/>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7">
                  <a:extLst>
                    <a:ext uri="{FF2B5EF4-FFF2-40B4-BE49-F238E27FC236}">
                      <a16:creationId xmlns:a16="http://schemas.microsoft.com/office/drawing/2014/main" id="{0F8C4B62-9F92-4841-A662-B5A3134E3832}"/>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8">
                  <a:extLst>
                    <a:ext uri="{FF2B5EF4-FFF2-40B4-BE49-F238E27FC236}">
                      <a16:creationId xmlns:a16="http://schemas.microsoft.com/office/drawing/2014/main" id="{0CF17ED1-3451-4136-B3A8-94ACADAC5F47}"/>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9">
                  <a:extLst>
                    <a:ext uri="{FF2B5EF4-FFF2-40B4-BE49-F238E27FC236}">
                      <a16:creationId xmlns:a16="http://schemas.microsoft.com/office/drawing/2014/main" id="{AED1E658-5399-4B6C-9F22-9C775E60DD57}"/>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50">
                  <a:extLst>
                    <a:ext uri="{FF2B5EF4-FFF2-40B4-BE49-F238E27FC236}">
                      <a16:creationId xmlns:a16="http://schemas.microsoft.com/office/drawing/2014/main" id="{38EF4A0D-51BA-4EA8-A8DB-C01B04E0E15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1">
                  <a:extLst>
                    <a:ext uri="{FF2B5EF4-FFF2-40B4-BE49-F238E27FC236}">
                      <a16:creationId xmlns:a16="http://schemas.microsoft.com/office/drawing/2014/main" id="{8017F722-BF5F-4DF3-8C4B-1F356444F59C}"/>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2">
                  <a:extLst>
                    <a:ext uri="{FF2B5EF4-FFF2-40B4-BE49-F238E27FC236}">
                      <a16:creationId xmlns:a16="http://schemas.microsoft.com/office/drawing/2014/main" id="{2AC97F97-A5EC-4351-8A7A-C21A3DCD39A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3">
                  <a:extLst>
                    <a:ext uri="{FF2B5EF4-FFF2-40B4-BE49-F238E27FC236}">
                      <a16:creationId xmlns:a16="http://schemas.microsoft.com/office/drawing/2014/main" id="{A2B9A729-6B5F-467D-9474-A56E9C60394E}"/>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4">
                  <a:extLst>
                    <a:ext uri="{FF2B5EF4-FFF2-40B4-BE49-F238E27FC236}">
                      <a16:creationId xmlns:a16="http://schemas.microsoft.com/office/drawing/2014/main" id="{DACBD876-2933-4B18-92F6-D1F1F836CB8A}"/>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5">
                  <a:extLst>
                    <a:ext uri="{FF2B5EF4-FFF2-40B4-BE49-F238E27FC236}">
                      <a16:creationId xmlns:a16="http://schemas.microsoft.com/office/drawing/2014/main" id="{F3FCCCB8-3F9E-4710-A900-9C8F08EBC431}"/>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6">
                  <a:extLst>
                    <a:ext uri="{FF2B5EF4-FFF2-40B4-BE49-F238E27FC236}">
                      <a16:creationId xmlns:a16="http://schemas.microsoft.com/office/drawing/2014/main" id="{D5CB7C0B-8425-42AB-A9E7-6A91E981064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7">
                  <a:extLst>
                    <a:ext uri="{FF2B5EF4-FFF2-40B4-BE49-F238E27FC236}">
                      <a16:creationId xmlns:a16="http://schemas.microsoft.com/office/drawing/2014/main" id="{D08B9342-904E-4276-A3F9-8977BFFC386C}"/>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8">
                  <a:extLst>
                    <a:ext uri="{FF2B5EF4-FFF2-40B4-BE49-F238E27FC236}">
                      <a16:creationId xmlns:a16="http://schemas.microsoft.com/office/drawing/2014/main" id="{D43B7E59-9D98-413D-9CC6-4306E7CE84B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9">
                  <a:extLst>
                    <a:ext uri="{FF2B5EF4-FFF2-40B4-BE49-F238E27FC236}">
                      <a16:creationId xmlns:a16="http://schemas.microsoft.com/office/drawing/2014/main" id="{D85F9E8E-3067-4CFD-BAA9-8E56CCE0B99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60">
                  <a:extLst>
                    <a:ext uri="{FF2B5EF4-FFF2-40B4-BE49-F238E27FC236}">
                      <a16:creationId xmlns:a16="http://schemas.microsoft.com/office/drawing/2014/main" id="{655D092F-F664-4B7F-B258-B0D028E4AD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1">
                  <a:extLst>
                    <a:ext uri="{FF2B5EF4-FFF2-40B4-BE49-F238E27FC236}">
                      <a16:creationId xmlns:a16="http://schemas.microsoft.com/office/drawing/2014/main" id="{C6E6A225-A069-4213-829F-2BBE37BF1939}"/>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2">
                  <a:extLst>
                    <a:ext uri="{FF2B5EF4-FFF2-40B4-BE49-F238E27FC236}">
                      <a16:creationId xmlns:a16="http://schemas.microsoft.com/office/drawing/2014/main" id="{B8FA6E35-4A84-4832-9F7F-D3DA503E475D}"/>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3">
                  <a:extLst>
                    <a:ext uri="{FF2B5EF4-FFF2-40B4-BE49-F238E27FC236}">
                      <a16:creationId xmlns:a16="http://schemas.microsoft.com/office/drawing/2014/main" id="{9E10605A-AFE8-4F84-B602-19DB0699B50E}"/>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4">
                  <a:extLst>
                    <a:ext uri="{FF2B5EF4-FFF2-40B4-BE49-F238E27FC236}">
                      <a16:creationId xmlns:a16="http://schemas.microsoft.com/office/drawing/2014/main" id="{F5F7BF7D-7DE5-481E-8450-E3E633CFFD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5">
                  <a:extLst>
                    <a:ext uri="{FF2B5EF4-FFF2-40B4-BE49-F238E27FC236}">
                      <a16:creationId xmlns:a16="http://schemas.microsoft.com/office/drawing/2014/main" id="{60931AF6-3C77-4E4D-AD6C-65E771FE144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6">
                  <a:extLst>
                    <a:ext uri="{FF2B5EF4-FFF2-40B4-BE49-F238E27FC236}">
                      <a16:creationId xmlns:a16="http://schemas.microsoft.com/office/drawing/2014/main" id="{9A73FF74-8571-4D68-8ABB-6C4A9E44B10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7">
                  <a:extLst>
                    <a:ext uri="{FF2B5EF4-FFF2-40B4-BE49-F238E27FC236}">
                      <a16:creationId xmlns:a16="http://schemas.microsoft.com/office/drawing/2014/main" id="{F17E043F-1A47-48AD-AF88-A95A00092159}"/>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8">
                  <a:extLst>
                    <a:ext uri="{FF2B5EF4-FFF2-40B4-BE49-F238E27FC236}">
                      <a16:creationId xmlns:a16="http://schemas.microsoft.com/office/drawing/2014/main" id="{08469062-3705-45DE-954B-A19C04D81B0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9">
                  <a:extLst>
                    <a:ext uri="{FF2B5EF4-FFF2-40B4-BE49-F238E27FC236}">
                      <a16:creationId xmlns:a16="http://schemas.microsoft.com/office/drawing/2014/main" id="{5F4679C5-A8BA-47A8-A09C-4ED62F3188B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70">
                  <a:extLst>
                    <a:ext uri="{FF2B5EF4-FFF2-40B4-BE49-F238E27FC236}">
                      <a16:creationId xmlns:a16="http://schemas.microsoft.com/office/drawing/2014/main" id="{CCD211E5-A63C-432C-847A-B9D7897FDF2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1">
                  <a:extLst>
                    <a:ext uri="{FF2B5EF4-FFF2-40B4-BE49-F238E27FC236}">
                      <a16:creationId xmlns:a16="http://schemas.microsoft.com/office/drawing/2014/main" id="{6E917C09-3D95-4F9C-90E8-72E631321A57}"/>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2">
                  <a:extLst>
                    <a:ext uri="{FF2B5EF4-FFF2-40B4-BE49-F238E27FC236}">
                      <a16:creationId xmlns:a16="http://schemas.microsoft.com/office/drawing/2014/main" id="{EADE86FD-8D56-4D94-9CD5-C90A648AD06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3">
                  <a:extLst>
                    <a:ext uri="{FF2B5EF4-FFF2-40B4-BE49-F238E27FC236}">
                      <a16:creationId xmlns:a16="http://schemas.microsoft.com/office/drawing/2014/main" id="{A5A519CD-65BF-4C37-A6A6-FEFAF257738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4">
                  <a:extLst>
                    <a:ext uri="{FF2B5EF4-FFF2-40B4-BE49-F238E27FC236}">
                      <a16:creationId xmlns:a16="http://schemas.microsoft.com/office/drawing/2014/main" id="{A369257D-A852-4C76-97C0-CA53466B362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5">
                  <a:extLst>
                    <a:ext uri="{FF2B5EF4-FFF2-40B4-BE49-F238E27FC236}">
                      <a16:creationId xmlns:a16="http://schemas.microsoft.com/office/drawing/2014/main" id="{94D097FE-76D1-453B-B361-287DF429A25B}"/>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6">
                  <a:extLst>
                    <a:ext uri="{FF2B5EF4-FFF2-40B4-BE49-F238E27FC236}">
                      <a16:creationId xmlns:a16="http://schemas.microsoft.com/office/drawing/2014/main" id="{B3C845F7-C82B-495E-AC49-787B725DBD0B}"/>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7">
                  <a:extLst>
                    <a:ext uri="{FF2B5EF4-FFF2-40B4-BE49-F238E27FC236}">
                      <a16:creationId xmlns:a16="http://schemas.microsoft.com/office/drawing/2014/main" id="{C715E8F4-6E51-4531-9B34-B91A8ADB876F}"/>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8">
                  <a:extLst>
                    <a:ext uri="{FF2B5EF4-FFF2-40B4-BE49-F238E27FC236}">
                      <a16:creationId xmlns:a16="http://schemas.microsoft.com/office/drawing/2014/main" id="{72832460-B218-434F-99F1-74CE935C7F82}"/>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9">
                  <a:extLst>
                    <a:ext uri="{FF2B5EF4-FFF2-40B4-BE49-F238E27FC236}">
                      <a16:creationId xmlns:a16="http://schemas.microsoft.com/office/drawing/2014/main" id="{E0DCFC0B-ABB5-4A9A-92F0-E93F49EDD990}"/>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80">
                  <a:extLst>
                    <a:ext uri="{FF2B5EF4-FFF2-40B4-BE49-F238E27FC236}">
                      <a16:creationId xmlns:a16="http://schemas.microsoft.com/office/drawing/2014/main" id="{CC1E5C9D-153F-4E8C-A6A0-200B54EBDE0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1">
                  <a:extLst>
                    <a:ext uri="{FF2B5EF4-FFF2-40B4-BE49-F238E27FC236}">
                      <a16:creationId xmlns:a16="http://schemas.microsoft.com/office/drawing/2014/main" id="{30C65CE3-1F86-45D1-A23D-58210FC2A708}"/>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2">
                  <a:extLst>
                    <a:ext uri="{FF2B5EF4-FFF2-40B4-BE49-F238E27FC236}">
                      <a16:creationId xmlns:a16="http://schemas.microsoft.com/office/drawing/2014/main" id="{801B426C-337E-4374-A831-E8745F497EC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3">
                  <a:extLst>
                    <a:ext uri="{FF2B5EF4-FFF2-40B4-BE49-F238E27FC236}">
                      <a16:creationId xmlns:a16="http://schemas.microsoft.com/office/drawing/2014/main" id="{9623CB8D-F1B4-4523-8A73-216F18C15BB2}"/>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4">
                  <a:extLst>
                    <a:ext uri="{FF2B5EF4-FFF2-40B4-BE49-F238E27FC236}">
                      <a16:creationId xmlns:a16="http://schemas.microsoft.com/office/drawing/2014/main" id="{0952B5C9-E32C-438B-9590-F32FC561ACCA}"/>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5">
                  <a:extLst>
                    <a:ext uri="{FF2B5EF4-FFF2-40B4-BE49-F238E27FC236}">
                      <a16:creationId xmlns:a16="http://schemas.microsoft.com/office/drawing/2014/main" id="{8E99B828-4A8C-4E9B-ADC0-A4F4BB3FD76E}"/>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36D4D75C-4D38-47BB-9FE3-0A0DB5463F26}"/>
              </a:ext>
            </a:extLst>
          </p:cNvPr>
          <p:cNvSpPr>
            <a:spLocks noGrp="1"/>
          </p:cNvSpPr>
          <p:nvPr>
            <p:ph type="dt" sz="half" idx="10"/>
          </p:nvPr>
        </p:nvSpPr>
        <p:spPr/>
        <p:txBody>
          <a:bodyPr/>
          <a:lstStyle>
            <a:lvl1pPr>
              <a:defRPr/>
            </a:lvl1pPr>
          </a:lstStyle>
          <a:p>
            <a:pPr>
              <a:defRPr/>
            </a:pPr>
            <a:fld id="{0AB7DFF7-7C8F-4FA3-BE25-5C22024E171B}" type="datetimeFigureOut">
              <a:rPr lang="en-US"/>
              <a:pPr>
                <a:defRPr/>
              </a:pPr>
              <a:t>5/26/2020</a:t>
            </a:fld>
            <a:endParaRPr/>
          </a:p>
        </p:txBody>
      </p:sp>
      <p:sp>
        <p:nvSpPr>
          <p:cNvPr id="309" name="Footer Placeholder 5">
            <a:extLst>
              <a:ext uri="{FF2B5EF4-FFF2-40B4-BE49-F238E27FC236}">
                <a16:creationId xmlns:a16="http://schemas.microsoft.com/office/drawing/2014/main" id="{2E24DD62-84AA-4A02-9E9C-056FAF0D7967}"/>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05A3A3CD-0AB2-4CFD-8F40-A218E434D20E}"/>
              </a:ext>
            </a:extLst>
          </p:cNvPr>
          <p:cNvSpPr>
            <a:spLocks noGrp="1"/>
          </p:cNvSpPr>
          <p:nvPr>
            <p:ph type="sldNum" sz="quarter" idx="12"/>
          </p:nvPr>
        </p:nvSpPr>
        <p:spPr/>
        <p:txBody>
          <a:bodyPr/>
          <a:lstStyle>
            <a:lvl1pPr>
              <a:defRPr/>
            </a:lvl1pPr>
          </a:lstStyle>
          <a:p>
            <a:fld id="{37FB39C4-C78E-4F9A-B86D-83FD11A9D33E}" type="slidenum">
              <a:rPr lang="en-US" altLang="en-US"/>
              <a:pPr/>
              <a:t>‹#›</a:t>
            </a:fld>
            <a:endParaRPr lang="en-US" altLang="en-US"/>
          </a:p>
        </p:txBody>
      </p:sp>
    </p:spTree>
    <p:extLst>
      <p:ext uri="{BB962C8B-B14F-4D97-AF65-F5344CB8AC3E}">
        <p14:creationId xmlns:p14="http://schemas.microsoft.com/office/powerpoint/2010/main" val="1729396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C5EB1CDB-B221-40BD-953C-33875834BE16}"/>
              </a:ext>
            </a:extLst>
          </p:cNvPr>
          <p:cNvGrpSpPr>
            <a:grpSpLocks/>
          </p:cNvGrpSpPr>
          <p:nvPr/>
        </p:nvGrpSpPr>
        <p:grpSpPr bwMode="auto">
          <a:xfrm flipH="1">
            <a:off x="1447800" y="1630363"/>
            <a:ext cx="6291263" cy="4576762"/>
            <a:chOff x="4417839" y="1630821"/>
            <a:chExt cx="6291028" cy="4575885"/>
          </a:xfrm>
        </p:grpSpPr>
        <p:grpSp>
          <p:nvGrpSpPr>
            <p:cNvPr id="6" name="Group 7">
              <a:extLst>
                <a:ext uri="{FF2B5EF4-FFF2-40B4-BE49-F238E27FC236}">
                  <a16:creationId xmlns:a16="http://schemas.microsoft.com/office/drawing/2014/main" id="{B472744D-86FA-442A-8389-0A94B686A19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FA00DE89-336E-47B9-B658-BF831D999538}"/>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E6C4BF53-0F91-4A5B-9184-AC3B97C4080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393D60D6-207B-45F3-8E2D-80236B72EDD5}"/>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CAC18BAC-E532-4C88-B162-56CE3B0B5C2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D137EED1-C4AA-43B5-882A-3522B0EE15EC}"/>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D23F0380-BDD9-4643-A771-8742C994E72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BFCB88A4-D421-464C-92BA-A931426562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DE46D4C4-1516-4752-94DD-E9CC36689D52}"/>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279CFAA9-C0F3-4EEF-AFCA-E6B8E939477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79773DB3-816A-40CD-9A38-840E404C5321}"/>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E3DB0A37-26BF-4E3C-8CEA-53CB689CC718}"/>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18C10F83-0779-4B31-8346-BFCD4F6FDBF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62C27C13-3A80-4FDB-B2B9-1011F5DA9B1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FE54E009-A49A-4645-831C-C7B246E376D1}"/>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5AA33320-F341-40E9-9177-C7F36A8765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E5F49428-D3EA-4556-86F7-ED0361610729}"/>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B536147B-7E04-47C3-8BEA-E5A555150B4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4D5DA186-CD94-49B5-9BB7-B8983BBE9E0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B8797ECC-E343-4E1D-83A3-DF5E2F74DA47}"/>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0FFB7230-B0CC-4150-AF22-459FDA3B06E2}"/>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ECDC13C6-C821-41FD-8978-7D4CB48CACE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5DCC371E-0AA5-4EE6-83B2-6F037082806B}"/>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72F1706A-AA79-4EEB-B187-F3B4D16ABF31}"/>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B1790D03-8278-4ECE-BFD2-E43D1B7CBEA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C8C260F4-7D8B-4FBC-8158-2E55332BA6E8}"/>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86027471-E5DC-407F-B8E7-3580AF9FF40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68D82D44-F43F-4A70-9B0C-440F7866DAAF}"/>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90BB2127-CA00-45E1-834A-4BAE7BD64437}"/>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E27DE2C5-EEA3-4C9B-8B96-FBCA20FCF86A}"/>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1820A73B-C6BF-4160-BE37-BD4A83574008}"/>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FC008196-FF9B-49C9-AF7D-04740234C50C}"/>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5A3D059F-40D0-4167-8BE4-2106D5327FC3}"/>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BFD87E8C-6CD4-4A9F-9228-EABCC146053D}"/>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2C0DC941-22AC-4DF6-956F-1E121097CC90}"/>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30C31E22-C540-4A81-8C0A-E1D357846A84}"/>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E6797E4C-CD48-4236-B84E-A380FB4D2A1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BA316106-7FC4-41DF-B31D-FE41C83C536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96EF687A-7321-4747-B831-E2F3753E381A}"/>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5796977A-416F-446A-8791-2BDD2D39327C}"/>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6564410C-8B40-4966-AEF9-E892E23D0686}"/>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50DEEAC8-E74E-4EE1-8A6B-0327C95EB36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21DB8790-3E88-4C31-92A0-924E28FC7AE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5979F7E2-4F83-4746-9F39-75024DEC4C59}"/>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19712793-2B01-4EC8-9A60-979603DFE93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4C3F2CE3-55D5-4DC5-97F8-029F8A75A796}"/>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8EC5E014-BB8C-49BD-A244-0C1B604B388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60A48732-52DB-4D55-9E53-792C2CC4E0D6}"/>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1790DA9E-45D4-47EC-A0D6-8E51FEC5E6FC}"/>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011A7B22-2431-459C-A1B5-5C96DCC2E3F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AF49FD7E-C1C6-4185-8EEC-74AFB246737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80960503-7B0E-4D75-B4BF-27842D70F524}"/>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45FD2BA0-0518-42CB-B729-A1DEC48CD238}"/>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5F9DB08F-FA9B-4F88-AF24-6964292A7D9F}"/>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B5BA335B-FE7A-4E22-B21E-032E791D0808}"/>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83082B2D-DCA0-4BE2-8C26-0AEFDC174D0A}"/>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D88CD240-6345-41AF-A95D-4AE50F70A5E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31180CD2-5430-4DEB-8E74-5E3D8AAFAD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F8592EB7-2EB8-4EEF-8E59-36DB443ACF12}"/>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61306E3D-0EDF-4AAE-AAD5-F517E48625C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1FA7C38B-C3E2-4117-99F7-25A526825091}"/>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AD3F39FF-E113-4351-AA7F-438BD9924CAE}"/>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4ABA2952-1079-4B6A-82A1-10B96B19C166}"/>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F0D80886-8CB6-4814-9AFB-2CBE862BB6F2}"/>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37C5DB9A-7191-4FA4-85B2-69F953A0058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C8DF3C24-B8FC-466A-BAB3-7967CE46B39E}"/>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BC7010B0-B3FB-4E25-B41C-471DC2BD288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FAE07EB-BFC9-4031-8CCD-AA03F1FADB2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D2E325F5-31D6-4E32-880E-2C3D83D7050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A068ED0E-A6D5-4286-B186-00381D68EC01}"/>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E8B7763D-C109-445F-B5F0-1EF21B53F71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B2BE533B-F684-4CA5-800F-0A3FEDA4A6BC}"/>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2AA1E9F1-15C5-4DE2-BCAF-F64B9CED498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13E4B412-58F6-4C4C-8712-FDEF1935306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5278F817-34F0-41FC-A913-F3E9EA9B3FE0}"/>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CF46FA1D-69B7-45D5-AEEB-FBB32718A43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0EDBCB71-7C59-42D4-8F99-027BC29F6AD3}"/>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85E40F06-5940-48A0-A78E-F251476BCC51}"/>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AFE3F209-739C-4F0C-905A-19B8E90410D4}"/>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03E1F96B-4EA7-4AFB-815F-0E3E59D0905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F396262A-DBB2-49AE-A669-1B1F68795183}"/>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C0222B43-F447-450E-9C82-E0EF4BBD97E6}"/>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24853962-4986-4916-B458-20F4C265DC53}"/>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7C71A670-111B-4AAD-AF21-09F3F1888F04}"/>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753F6029-5902-4D22-90DA-6E462E943141}"/>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68F15545-1D02-47E7-A2AE-8B060F1F83D8}"/>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1CFBD5D5-5BF1-4E01-B802-6A71E3067841}"/>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2D5040EC-C6B4-4136-B69C-B375F7E8E75A}"/>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41D5062-2D5D-4F21-9725-20773F6A0FF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82FFF1CC-A24B-427E-9730-987C3F9C8073}"/>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38B284B-7606-43A4-94D7-82F2EBFB461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FBB7702D-CBBD-4CBE-A6B2-A07352225FA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21B29CB5-9D98-4759-9C32-466FEB9B7A60}"/>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AAB09A14-89F1-4FCE-B765-09F0964A582C}"/>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0FFEFB2B-6B0F-4832-81A6-1E4C87940B1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FEA080C5-8081-4B78-8969-BA9A84788A59}"/>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FF5F55AD-5419-4B0F-8928-E95520D2ED3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338038F4-AFB2-449A-BFF4-799C07D67654}"/>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4809EBF9-CEE6-4868-87A1-DFB89F90942E}"/>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A0FFD57E-1522-4F24-A110-D3C33CEBD42F}"/>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53D33F7C-8363-4F77-8411-537BCC65B0A9}"/>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0677D2E-2D38-44F3-AA94-C716ADD45FDB}"/>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C8631579-7AF1-4B70-BF9A-4BB75A0048AC}"/>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8F8F19AB-B464-48B4-B983-CEAF97E67AAC}"/>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183DC8A7-923F-4D1B-9A66-45ED45CA481B}"/>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71574BF1-B2DC-499C-BE78-3142BDA961C6}"/>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E3687746-BBC1-4C4B-ACCD-8ED6B5DB658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3ECF81CB-8F4A-428A-A8AD-ED340E437A9F}"/>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0B67871B-4190-42D8-832A-85632E2B8403}"/>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0FBEA219-9930-4180-B851-6B399BB7A754}"/>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BBEF20B0-4A06-40A2-A049-46A71681426C}"/>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EFFB5264-4A2C-4152-B792-69AA58EB2797}"/>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7AF67D0B-5654-44E9-8BB1-B6B244634649}"/>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F712CDFF-D5D1-4AFA-A5D0-1B80D89AA105}"/>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0579AE6C-B584-4124-8D25-137C892DD115}"/>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4F207DE6-73C0-41B1-8E84-91CD79E8FC2D}"/>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5F2811BA-B7C1-4D9D-9FFC-810783F0C982}"/>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745D9B7C-DDE7-49C4-8AF6-55E54B5C805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2C8F5C5B-0D16-45EE-91AF-EDBA8CF6CBC6}"/>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E9D14820-E198-48CB-94DA-38EE9F73A1D5}"/>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710D4355-4C90-4C53-9DF1-C1BCAB5C2F49}"/>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667ACF16-2E64-4338-88D2-4E308D74139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57A3055-0824-4AD4-B799-F7B083A207C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0F6E0632-F047-410D-8203-23454D7706B5}"/>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96EAF38D-B55E-4549-B9B6-9032B4D1986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83E63094-8F15-4B26-9CF5-BB2310EFF204}"/>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47944874-ABB8-449F-83B6-B2795C9E67E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AAC77A52-1880-4CE8-9174-3EB5B90E33CE}"/>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A5D184B4-8D71-473F-AD5D-4E4F53735C1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5A5CEA4F-D8D1-4781-8198-43EB7538756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77EEBBA-559B-40D6-A40F-4E4E23AEA70F}"/>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F3AEF0FE-FA65-4BC9-95D8-FBF9B83F40FC}"/>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1659CF77-493B-40E2-808D-ECC11D92244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182A247E-E41D-4317-8B72-09E7F6B4B70F}"/>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237EE5CA-7763-4ADD-B3C3-756885C0341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D5C33862-9E15-41A7-8AED-C6D747D6AB54}"/>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8B766176-74D9-411D-A03C-9844E9F370E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62D488AD-6070-47B2-ABFE-96478A3D0748}"/>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C6FF2414-6B6D-4DDF-8077-8117FCB08C35}"/>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F821E845-B673-4559-B290-56A92FE3E3C9}"/>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08EC2A97-6614-45DE-B9FC-1B317FE31F61}"/>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E3E6A357-6E85-4506-8AE0-0CE429D6A02D}"/>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02C51BA9-FBB6-4EC8-B06C-1513FC97B54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B732CA67-68A9-4C36-9F9F-15FE3210945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F07ECB1C-3A91-44E8-AE6F-E9234D314DB5}"/>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ABFB1B85-9082-493A-89C9-59B8924E38A4}"/>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97E08490-8C52-4E2D-BA03-DDD605A0C463}"/>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638E0B22-EC60-4595-95DC-CBDF8FD182F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C0388B3A-5558-4A0A-9F46-8D560CAEB44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CDD07EFF-8460-4FF4-8595-7DCEAEA92852}"/>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F6406223-76A7-4928-8601-82BBCC237372}"/>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3D3ECD98-185E-4DB4-9655-B57970420ED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079AA0E0-F651-43F0-BA96-E3716952FDB3}"/>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CD1B9F1B-42C4-4098-90DC-A731FD0D2726}"/>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0F1C9B2E-FF7B-48AE-A82E-B5E8F18E092C}"/>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4735354-5894-4A82-B777-E3A02E39CC6B}"/>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F6398E52-21E7-44FE-97A2-2E32AC4468B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375E8A2F-8B26-4FB2-9B44-76D9C1F477B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101DD7CA-C359-43EC-B168-037491514CF2}"/>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866C8830-65AD-4890-A57A-AF9CBF2C3050}"/>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EA016B7D-EE5B-4131-8E57-E7B117D60BCE}"/>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860C860-EB21-4C0B-A85E-1B2DC333411E}"/>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1181C5FE-49A1-4556-A435-4BD500889EC2}"/>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AFAA6ADD-FD00-4F63-BA54-0A7310C2F39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14A6C5EE-D575-4593-90C6-D6B6C21366B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9F6FF8FC-5E11-4FA7-8A14-63B8A229B88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39327684-C363-4B89-A2FC-E90309CD999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9386C2D5-119C-4190-ADA8-BEAE9358BFD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2B91FF2A-2C57-42F9-B1A6-AE374C16614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1194A893-20C6-4169-9DE4-73B9E405D257}"/>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8E3F9006-5FB1-4862-B259-891BC09F191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D8397294-99B1-4B54-BD07-F1545AE01F75}"/>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7C96D5BC-0BF7-486A-B265-C6667FC00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6C337F7D-0571-496E-8559-17B5711C4C5D}"/>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29B4761B-62AF-45E3-8DC5-A3B610CA3FB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89506EAA-A7DF-4594-B1E3-A8A534FCC6D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1313145F-1259-4662-B02C-5D7FF44E222F}"/>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A8CB87C0-08F6-409C-ADEE-968AD44CF43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95014E03-A2D3-426E-A27A-B246AEC41F15}"/>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93E7A920-18B6-475B-B2B6-7727A735563D}"/>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B3E41D7B-DBAC-440D-A807-8C1F0C6D6FAC}"/>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E83169B4-29A0-4D42-9D7D-2ED591915AE3}"/>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C4E610A1-9BCF-4749-9532-E2F0A2591CC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02C0FD75-4D72-4229-9574-3D886D78745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43D7E7C3-1CB1-41CC-8F96-1CD2AA5C9821}"/>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46CF9C86-6EC6-44CF-9BD8-0D02CF1273B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524B2C71-4D96-4387-AE05-1285BAB2D028}"/>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0BFA1455-20D9-4FC9-ADD7-334E2AC4D155}"/>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6C0457B7-6870-47AD-984B-3AF87FB1EE28}"/>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28E0695A-3679-4231-8D8B-54A72E0D073D}"/>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A9205884-4081-4003-8EF9-E104BF041876}"/>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FC8B68F0-E33F-403E-87E9-5F6C13D7B102}"/>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72383BE2-046F-444A-AF39-E7FFA411DAC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DFF9CEBD-3527-4253-B695-386F1A88817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682840E5-D657-4181-8843-6CE863766272}"/>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A1C27E3E-CF18-4F00-A35F-1FE0C0929D6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3B819B54-5C7A-4ECA-8FEE-2A2B8BE6A867}"/>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787940CC-F760-4BC4-B4FB-EDAEBAD833C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F6311952-5056-479C-94D4-36A6ED27E0A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662D1-8BB4-4900-A01B-B0F768B7D97A}"/>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5AC9C29D-0747-443A-8076-B7BE14E8F825}"/>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F5A029B1-C074-4F79-AE42-051AFDD8B51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FA7A751C-CB95-438A-8D10-4E9A1BE5151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C046B0BB-B32A-4789-97EB-0F7FD9A82E55}"/>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3757FC0F-2BA4-4CDF-B46E-98458484EDD2}"/>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69200157-80FB-41B5-A28B-3BE3CB12D40E}"/>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03597119-7BE9-4A0F-AE58-923EE1CA3539}"/>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30BD58A6-7392-4879-A05B-58F752F6BAA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CB73A8E-DE06-46F0-8731-FCB1EABCCA03}"/>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7656452-3771-4C07-9FF3-DC52B6A32FB8}"/>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8AE83FE1-5ECC-425C-80A7-EEAABC593B44}"/>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487F101A-B9A8-4126-8C9A-A7E6CB110F1F}"/>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1FF058AC-A7E4-40B4-BEF0-EB7ED8D24161}"/>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6553AFBC-4A69-4FC6-AC2A-759E4F4E8FFD}"/>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F60437D3-9430-44B7-90CD-567B15247911}"/>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6378D2CF-EEAE-4BDF-B00A-D9FDC96DFF7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3C277C74-6002-4862-8AE7-4143ECBDB903}"/>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39A6C191-E63B-4E24-9929-E57209D204A8}"/>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6D9F7379-A8BC-4C4D-A783-78BAC6655207}"/>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D79ACB0F-3805-46F1-AA77-9B4BE7BEC581}"/>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9C58B34A-0725-4C04-945D-C845A2D52403}"/>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EF8ECD36-FD3B-4EEE-93CD-1844793FEBC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3BDAE48D-0267-4198-B84C-990C4DCBDD50}"/>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012411B2-0FB0-4974-B83A-4E211FD582EC}"/>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16376A06-CA47-4D5B-ABEE-D53AEED232AD}"/>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A7A43C8B-8DEA-4EBC-80B9-68AC571322E3}"/>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7F7D49F7-1B03-4929-BA9E-0512AB9E3B67}"/>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1E479724-947E-4BFD-A0C8-9E536FEF19B6}"/>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2D52FBEC-D995-4561-A12E-115A07BDD9F3}"/>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EB7B0455-4D4A-4334-AD1A-FFABB9D81AD6}"/>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BA6A7CD0-5097-423A-8482-9DD642D9FD8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4">
                  <a:extLst>
                    <a:ext uri="{FF2B5EF4-FFF2-40B4-BE49-F238E27FC236}">
                      <a16:creationId xmlns:a16="http://schemas.microsoft.com/office/drawing/2014/main" id="{35E0137D-EDA8-4293-A455-4998DE710399}"/>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5">
                  <a:extLst>
                    <a:ext uri="{FF2B5EF4-FFF2-40B4-BE49-F238E27FC236}">
                      <a16:creationId xmlns:a16="http://schemas.microsoft.com/office/drawing/2014/main" id="{10092970-5A2D-42D8-9EBE-E81A28CF2DC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6">
                  <a:extLst>
                    <a:ext uri="{FF2B5EF4-FFF2-40B4-BE49-F238E27FC236}">
                      <a16:creationId xmlns:a16="http://schemas.microsoft.com/office/drawing/2014/main" id="{CB60E64F-D0B0-470C-AC1C-07E990DD1D14}"/>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7">
                  <a:extLst>
                    <a:ext uri="{FF2B5EF4-FFF2-40B4-BE49-F238E27FC236}">
                      <a16:creationId xmlns:a16="http://schemas.microsoft.com/office/drawing/2014/main" id="{0B9E6F13-F5AF-421E-880B-B2B4B2FD6053}"/>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8">
                  <a:extLst>
                    <a:ext uri="{FF2B5EF4-FFF2-40B4-BE49-F238E27FC236}">
                      <a16:creationId xmlns:a16="http://schemas.microsoft.com/office/drawing/2014/main" id="{5FDCEE15-ADCF-49DF-BA2A-3D4222B0618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9">
                  <a:extLst>
                    <a:ext uri="{FF2B5EF4-FFF2-40B4-BE49-F238E27FC236}">
                      <a16:creationId xmlns:a16="http://schemas.microsoft.com/office/drawing/2014/main" id="{4256118A-8729-4E73-B64E-71030B93E7E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0">
                  <a:extLst>
                    <a:ext uri="{FF2B5EF4-FFF2-40B4-BE49-F238E27FC236}">
                      <a16:creationId xmlns:a16="http://schemas.microsoft.com/office/drawing/2014/main" id="{ECC04F69-B585-407A-BABB-4874A87BB4BD}"/>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1">
                  <a:extLst>
                    <a:ext uri="{FF2B5EF4-FFF2-40B4-BE49-F238E27FC236}">
                      <a16:creationId xmlns:a16="http://schemas.microsoft.com/office/drawing/2014/main" id="{FB109CB4-E9F3-425C-888F-29271F3A9DB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2">
                  <a:extLst>
                    <a:ext uri="{FF2B5EF4-FFF2-40B4-BE49-F238E27FC236}">
                      <a16:creationId xmlns:a16="http://schemas.microsoft.com/office/drawing/2014/main" id="{485A15A6-F1F8-40B6-8096-DF92E40C72E5}"/>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3">
                  <a:extLst>
                    <a:ext uri="{FF2B5EF4-FFF2-40B4-BE49-F238E27FC236}">
                      <a16:creationId xmlns:a16="http://schemas.microsoft.com/office/drawing/2014/main" id="{B2955CFB-084B-4E36-AE6D-50813A904C4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4">
                  <a:extLst>
                    <a:ext uri="{FF2B5EF4-FFF2-40B4-BE49-F238E27FC236}">
                      <a16:creationId xmlns:a16="http://schemas.microsoft.com/office/drawing/2014/main" id="{6ABBB5EE-6430-438F-A8C5-CC8FA7AC478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5">
                  <a:extLst>
                    <a:ext uri="{FF2B5EF4-FFF2-40B4-BE49-F238E27FC236}">
                      <a16:creationId xmlns:a16="http://schemas.microsoft.com/office/drawing/2014/main" id="{154A3FCF-4451-4807-B8C8-60B6C955750A}"/>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6">
                  <a:extLst>
                    <a:ext uri="{FF2B5EF4-FFF2-40B4-BE49-F238E27FC236}">
                      <a16:creationId xmlns:a16="http://schemas.microsoft.com/office/drawing/2014/main" id="{F2D99C11-A02B-4820-AF2B-A76799375F0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7">
                  <a:extLst>
                    <a:ext uri="{FF2B5EF4-FFF2-40B4-BE49-F238E27FC236}">
                      <a16:creationId xmlns:a16="http://schemas.microsoft.com/office/drawing/2014/main" id="{17529804-D918-490B-B2DA-53AA49491588}"/>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8">
                  <a:extLst>
                    <a:ext uri="{FF2B5EF4-FFF2-40B4-BE49-F238E27FC236}">
                      <a16:creationId xmlns:a16="http://schemas.microsoft.com/office/drawing/2014/main" id="{D518B8B5-9FBF-458B-B711-C1E6333C5E2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9">
                  <a:extLst>
                    <a:ext uri="{FF2B5EF4-FFF2-40B4-BE49-F238E27FC236}">
                      <a16:creationId xmlns:a16="http://schemas.microsoft.com/office/drawing/2014/main" id="{13FB16FF-36C9-40BB-A42A-9B608FA7CFA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0">
                  <a:extLst>
                    <a:ext uri="{FF2B5EF4-FFF2-40B4-BE49-F238E27FC236}">
                      <a16:creationId xmlns:a16="http://schemas.microsoft.com/office/drawing/2014/main" id="{F5F5A794-8A9D-4FB2-A21A-829BF36CD463}"/>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1">
                  <a:extLst>
                    <a:ext uri="{FF2B5EF4-FFF2-40B4-BE49-F238E27FC236}">
                      <a16:creationId xmlns:a16="http://schemas.microsoft.com/office/drawing/2014/main" id="{BD9AA12E-67A6-408A-8B89-51A41269EF3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2">
                  <a:extLst>
                    <a:ext uri="{FF2B5EF4-FFF2-40B4-BE49-F238E27FC236}">
                      <a16:creationId xmlns:a16="http://schemas.microsoft.com/office/drawing/2014/main" id="{F3D7DAFD-4E32-4FB1-9448-A075088CB07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3">
                  <a:extLst>
                    <a:ext uri="{FF2B5EF4-FFF2-40B4-BE49-F238E27FC236}">
                      <a16:creationId xmlns:a16="http://schemas.microsoft.com/office/drawing/2014/main" id="{C9EBE1B2-0BA5-4E6F-BB07-60EC669CC9E6}"/>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4">
                  <a:extLst>
                    <a:ext uri="{FF2B5EF4-FFF2-40B4-BE49-F238E27FC236}">
                      <a16:creationId xmlns:a16="http://schemas.microsoft.com/office/drawing/2014/main" id="{84096E83-5FAC-415D-9B0E-C021BC87A3A6}"/>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5">
                  <a:extLst>
                    <a:ext uri="{FF2B5EF4-FFF2-40B4-BE49-F238E27FC236}">
                      <a16:creationId xmlns:a16="http://schemas.microsoft.com/office/drawing/2014/main" id="{FF516D60-0A7B-409E-BB5E-C620E67A7F4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6">
                  <a:extLst>
                    <a:ext uri="{FF2B5EF4-FFF2-40B4-BE49-F238E27FC236}">
                      <a16:creationId xmlns:a16="http://schemas.microsoft.com/office/drawing/2014/main" id="{D442D8BE-9038-4F61-B3A8-60A50123D5E8}"/>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7">
                  <a:extLst>
                    <a:ext uri="{FF2B5EF4-FFF2-40B4-BE49-F238E27FC236}">
                      <a16:creationId xmlns:a16="http://schemas.microsoft.com/office/drawing/2014/main" id="{D30204A5-B299-4891-8277-31BA76452BE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8">
                  <a:extLst>
                    <a:ext uri="{FF2B5EF4-FFF2-40B4-BE49-F238E27FC236}">
                      <a16:creationId xmlns:a16="http://schemas.microsoft.com/office/drawing/2014/main" id="{D4FD564F-57A4-440F-8DCA-7BC74037EF2D}"/>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9">
                  <a:extLst>
                    <a:ext uri="{FF2B5EF4-FFF2-40B4-BE49-F238E27FC236}">
                      <a16:creationId xmlns:a16="http://schemas.microsoft.com/office/drawing/2014/main" id="{91DB2590-C03C-446F-B116-DF75CA8FED2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0">
                  <a:extLst>
                    <a:ext uri="{FF2B5EF4-FFF2-40B4-BE49-F238E27FC236}">
                      <a16:creationId xmlns:a16="http://schemas.microsoft.com/office/drawing/2014/main" id="{4196E0CE-227D-4C41-9233-A06837DE6816}"/>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1">
                  <a:extLst>
                    <a:ext uri="{FF2B5EF4-FFF2-40B4-BE49-F238E27FC236}">
                      <a16:creationId xmlns:a16="http://schemas.microsoft.com/office/drawing/2014/main" id="{0523FD16-69E8-4BE3-B37F-DF5AF7764A8B}"/>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2">
                  <a:extLst>
                    <a:ext uri="{FF2B5EF4-FFF2-40B4-BE49-F238E27FC236}">
                      <a16:creationId xmlns:a16="http://schemas.microsoft.com/office/drawing/2014/main" id="{9E386893-6C6D-4C79-B42A-18818EAA29A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3">
                  <a:extLst>
                    <a:ext uri="{FF2B5EF4-FFF2-40B4-BE49-F238E27FC236}">
                      <a16:creationId xmlns:a16="http://schemas.microsoft.com/office/drawing/2014/main" id="{A334DB2A-A646-4827-9833-2E4523126116}"/>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4">
                  <a:extLst>
                    <a:ext uri="{FF2B5EF4-FFF2-40B4-BE49-F238E27FC236}">
                      <a16:creationId xmlns:a16="http://schemas.microsoft.com/office/drawing/2014/main" id="{89F1B9BD-8BC9-4353-9F99-9A29992C4162}"/>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5">
                  <a:extLst>
                    <a:ext uri="{FF2B5EF4-FFF2-40B4-BE49-F238E27FC236}">
                      <a16:creationId xmlns:a16="http://schemas.microsoft.com/office/drawing/2014/main" id="{FC9F0A71-C289-4FF7-96EB-D7C32E0C443A}"/>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6">
                  <a:extLst>
                    <a:ext uri="{FF2B5EF4-FFF2-40B4-BE49-F238E27FC236}">
                      <a16:creationId xmlns:a16="http://schemas.microsoft.com/office/drawing/2014/main" id="{DA316677-7678-42E3-814F-A249545B444E}"/>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7">
                  <a:extLst>
                    <a:ext uri="{FF2B5EF4-FFF2-40B4-BE49-F238E27FC236}">
                      <a16:creationId xmlns:a16="http://schemas.microsoft.com/office/drawing/2014/main" id="{0747203E-4790-4621-AC56-33A2F65B96A3}"/>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8">
                  <a:extLst>
                    <a:ext uri="{FF2B5EF4-FFF2-40B4-BE49-F238E27FC236}">
                      <a16:creationId xmlns:a16="http://schemas.microsoft.com/office/drawing/2014/main" id="{71D30586-B187-4265-86C1-3E886E8175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9">
                  <a:extLst>
                    <a:ext uri="{FF2B5EF4-FFF2-40B4-BE49-F238E27FC236}">
                      <a16:creationId xmlns:a16="http://schemas.microsoft.com/office/drawing/2014/main" id="{97DB4689-2F40-4EE4-B720-32E3EE117D89}"/>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0">
                  <a:extLst>
                    <a:ext uri="{FF2B5EF4-FFF2-40B4-BE49-F238E27FC236}">
                      <a16:creationId xmlns:a16="http://schemas.microsoft.com/office/drawing/2014/main" id="{ADD72560-0264-47C6-ACDC-1C8E857B0930}"/>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1">
                  <a:extLst>
                    <a:ext uri="{FF2B5EF4-FFF2-40B4-BE49-F238E27FC236}">
                      <a16:creationId xmlns:a16="http://schemas.microsoft.com/office/drawing/2014/main" id="{670DB490-316A-47D7-BCB0-EE33ADC0A673}"/>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2">
                  <a:extLst>
                    <a:ext uri="{FF2B5EF4-FFF2-40B4-BE49-F238E27FC236}">
                      <a16:creationId xmlns:a16="http://schemas.microsoft.com/office/drawing/2014/main" id="{ADFCF453-CE33-4056-ADB0-F7D4B0AEC5A0}"/>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3">
                  <a:extLst>
                    <a:ext uri="{FF2B5EF4-FFF2-40B4-BE49-F238E27FC236}">
                      <a16:creationId xmlns:a16="http://schemas.microsoft.com/office/drawing/2014/main" id="{16FB6701-3638-4C92-A96E-2C59BD802B9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4">
                  <a:extLst>
                    <a:ext uri="{FF2B5EF4-FFF2-40B4-BE49-F238E27FC236}">
                      <a16:creationId xmlns:a16="http://schemas.microsoft.com/office/drawing/2014/main" id="{C89C78D9-31A8-43AD-BEEE-CB7849457562}"/>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5">
                  <a:extLst>
                    <a:ext uri="{FF2B5EF4-FFF2-40B4-BE49-F238E27FC236}">
                      <a16:creationId xmlns:a16="http://schemas.microsoft.com/office/drawing/2014/main" id="{D6A8ACD9-10AA-467A-84F9-3707FF10CA44}"/>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6">
                  <a:extLst>
                    <a:ext uri="{FF2B5EF4-FFF2-40B4-BE49-F238E27FC236}">
                      <a16:creationId xmlns:a16="http://schemas.microsoft.com/office/drawing/2014/main" id="{892A7D18-C590-4D9A-9F34-8111422AD0D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7">
                  <a:extLst>
                    <a:ext uri="{FF2B5EF4-FFF2-40B4-BE49-F238E27FC236}">
                      <a16:creationId xmlns:a16="http://schemas.microsoft.com/office/drawing/2014/main" id="{224330D0-12A7-4BA2-BC27-931D74C436C6}"/>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8">
                  <a:extLst>
                    <a:ext uri="{FF2B5EF4-FFF2-40B4-BE49-F238E27FC236}">
                      <a16:creationId xmlns:a16="http://schemas.microsoft.com/office/drawing/2014/main" id="{02CF2D3A-82A6-4D80-B0AF-C8FCCD6DCBBD}"/>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9">
                  <a:extLst>
                    <a:ext uri="{FF2B5EF4-FFF2-40B4-BE49-F238E27FC236}">
                      <a16:creationId xmlns:a16="http://schemas.microsoft.com/office/drawing/2014/main" id="{ABA8DBC7-EA83-4B68-9AF8-7A38135D8F6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0">
                  <a:extLst>
                    <a:ext uri="{FF2B5EF4-FFF2-40B4-BE49-F238E27FC236}">
                      <a16:creationId xmlns:a16="http://schemas.microsoft.com/office/drawing/2014/main" id="{3A86A97D-623F-44F0-B9DA-44E7E08A29A7}"/>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1">
                  <a:extLst>
                    <a:ext uri="{FF2B5EF4-FFF2-40B4-BE49-F238E27FC236}">
                      <a16:creationId xmlns:a16="http://schemas.microsoft.com/office/drawing/2014/main" id="{887A7A77-9173-4EF4-95D2-1A9C0945B5F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2">
                  <a:extLst>
                    <a:ext uri="{FF2B5EF4-FFF2-40B4-BE49-F238E27FC236}">
                      <a16:creationId xmlns:a16="http://schemas.microsoft.com/office/drawing/2014/main" id="{63D71D2A-32AB-4190-907F-3199E62DC4B3}"/>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3">
                  <a:extLst>
                    <a:ext uri="{FF2B5EF4-FFF2-40B4-BE49-F238E27FC236}">
                      <a16:creationId xmlns:a16="http://schemas.microsoft.com/office/drawing/2014/main" id="{85FAAB50-2B4E-47C7-A369-DF15369A6FC6}"/>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4">
                  <a:extLst>
                    <a:ext uri="{FF2B5EF4-FFF2-40B4-BE49-F238E27FC236}">
                      <a16:creationId xmlns:a16="http://schemas.microsoft.com/office/drawing/2014/main" id="{AF4FF9C1-8B21-49C8-B7B0-CE0E3A829601}"/>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5">
                  <a:extLst>
                    <a:ext uri="{FF2B5EF4-FFF2-40B4-BE49-F238E27FC236}">
                      <a16:creationId xmlns:a16="http://schemas.microsoft.com/office/drawing/2014/main" id="{C59696F8-4752-49BF-A846-A3EBD9B2D980}"/>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6">
                  <a:extLst>
                    <a:ext uri="{FF2B5EF4-FFF2-40B4-BE49-F238E27FC236}">
                      <a16:creationId xmlns:a16="http://schemas.microsoft.com/office/drawing/2014/main" id="{BFB424F6-79BA-4707-984D-715911B89E2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7">
                  <a:extLst>
                    <a:ext uri="{FF2B5EF4-FFF2-40B4-BE49-F238E27FC236}">
                      <a16:creationId xmlns:a16="http://schemas.microsoft.com/office/drawing/2014/main" id="{F1A23344-F355-4B63-8D82-45029459299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8">
                  <a:extLst>
                    <a:ext uri="{FF2B5EF4-FFF2-40B4-BE49-F238E27FC236}">
                      <a16:creationId xmlns:a16="http://schemas.microsoft.com/office/drawing/2014/main" id="{932E7620-C376-4D79-A243-518BBC0F0347}"/>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9">
                  <a:extLst>
                    <a:ext uri="{FF2B5EF4-FFF2-40B4-BE49-F238E27FC236}">
                      <a16:creationId xmlns:a16="http://schemas.microsoft.com/office/drawing/2014/main" id="{850C0B57-BFA3-4C0A-9158-59A047F6A68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0">
                  <a:extLst>
                    <a:ext uri="{FF2B5EF4-FFF2-40B4-BE49-F238E27FC236}">
                      <a16:creationId xmlns:a16="http://schemas.microsoft.com/office/drawing/2014/main" id="{08F02868-CE66-4D87-A030-90D7822C4F28}"/>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1">
                  <a:extLst>
                    <a:ext uri="{FF2B5EF4-FFF2-40B4-BE49-F238E27FC236}">
                      <a16:creationId xmlns:a16="http://schemas.microsoft.com/office/drawing/2014/main" id="{E106D8F4-7A50-4CF7-AC7A-C8EF5C082409}"/>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2">
                  <a:extLst>
                    <a:ext uri="{FF2B5EF4-FFF2-40B4-BE49-F238E27FC236}">
                      <a16:creationId xmlns:a16="http://schemas.microsoft.com/office/drawing/2014/main" id="{E6249A94-9A90-438A-BF67-33267C5792C9}"/>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3">
                  <a:extLst>
                    <a:ext uri="{FF2B5EF4-FFF2-40B4-BE49-F238E27FC236}">
                      <a16:creationId xmlns:a16="http://schemas.microsoft.com/office/drawing/2014/main" id="{56ADE73E-5F31-416F-9DCF-28AA88B73E4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4">
                  <a:extLst>
                    <a:ext uri="{FF2B5EF4-FFF2-40B4-BE49-F238E27FC236}">
                      <a16:creationId xmlns:a16="http://schemas.microsoft.com/office/drawing/2014/main" id="{24055C77-3872-4946-9D4C-218226ED7854}"/>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5">
                  <a:extLst>
                    <a:ext uri="{FF2B5EF4-FFF2-40B4-BE49-F238E27FC236}">
                      <a16:creationId xmlns:a16="http://schemas.microsoft.com/office/drawing/2014/main" id="{FC987259-7CE2-45A2-898C-473BC40684A9}"/>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6">
                  <a:extLst>
                    <a:ext uri="{FF2B5EF4-FFF2-40B4-BE49-F238E27FC236}">
                      <a16:creationId xmlns:a16="http://schemas.microsoft.com/office/drawing/2014/main" id="{4E3B7D12-CA7F-4985-9EA2-8C4A249411B0}"/>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7">
                  <a:extLst>
                    <a:ext uri="{FF2B5EF4-FFF2-40B4-BE49-F238E27FC236}">
                      <a16:creationId xmlns:a16="http://schemas.microsoft.com/office/drawing/2014/main" id="{F49BFB94-1FEA-4856-9921-939B9E5684D6}"/>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8">
                  <a:extLst>
                    <a:ext uri="{FF2B5EF4-FFF2-40B4-BE49-F238E27FC236}">
                      <a16:creationId xmlns:a16="http://schemas.microsoft.com/office/drawing/2014/main" id="{1BA04EFB-3A76-437F-9B73-AD7FEF088C4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9">
                  <a:extLst>
                    <a:ext uri="{FF2B5EF4-FFF2-40B4-BE49-F238E27FC236}">
                      <a16:creationId xmlns:a16="http://schemas.microsoft.com/office/drawing/2014/main" id="{85863A15-D256-4ADA-A73F-40433B8CA89A}"/>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0">
                  <a:extLst>
                    <a:ext uri="{FF2B5EF4-FFF2-40B4-BE49-F238E27FC236}">
                      <a16:creationId xmlns:a16="http://schemas.microsoft.com/office/drawing/2014/main" id="{BDBFB8B0-5884-4142-9D64-25B76972505E}"/>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1">
                  <a:extLst>
                    <a:ext uri="{FF2B5EF4-FFF2-40B4-BE49-F238E27FC236}">
                      <a16:creationId xmlns:a16="http://schemas.microsoft.com/office/drawing/2014/main" id="{26B828B5-E97E-4ECA-B97B-2B7E47E4C27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2">
                  <a:extLst>
                    <a:ext uri="{FF2B5EF4-FFF2-40B4-BE49-F238E27FC236}">
                      <a16:creationId xmlns:a16="http://schemas.microsoft.com/office/drawing/2014/main" id="{CF59DF13-FE26-4402-8B6F-7570F9EA83B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3">
                  <a:extLst>
                    <a:ext uri="{FF2B5EF4-FFF2-40B4-BE49-F238E27FC236}">
                      <a16:creationId xmlns:a16="http://schemas.microsoft.com/office/drawing/2014/main" id="{24943FA9-078F-4E18-AE40-1E1F07DE1E0E}"/>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4">
                  <a:extLst>
                    <a:ext uri="{FF2B5EF4-FFF2-40B4-BE49-F238E27FC236}">
                      <a16:creationId xmlns:a16="http://schemas.microsoft.com/office/drawing/2014/main" id="{73BA7CF4-9844-4667-BEA6-F7867D18538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1C90CA31-C238-4A21-B76C-6B7CA9959CA7}"/>
              </a:ext>
            </a:extLst>
          </p:cNvPr>
          <p:cNvSpPr>
            <a:spLocks noGrp="1"/>
          </p:cNvSpPr>
          <p:nvPr>
            <p:ph type="dt" sz="half" idx="10"/>
          </p:nvPr>
        </p:nvSpPr>
        <p:spPr/>
        <p:txBody>
          <a:bodyPr/>
          <a:lstStyle>
            <a:lvl1pPr>
              <a:defRPr/>
            </a:lvl1pPr>
          </a:lstStyle>
          <a:p>
            <a:pPr>
              <a:defRPr/>
            </a:pPr>
            <a:fld id="{B9F83BC4-D1C1-47FE-A923-FBBEEF36E19C}" type="datetimeFigureOut">
              <a:rPr lang="en-US"/>
              <a:pPr>
                <a:defRPr/>
              </a:pPr>
              <a:t>5/26/2020</a:t>
            </a:fld>
            <a:endParaRPr/>
          </a:p>
        </p:txBody>
      </p:sp>
      <p:sp>
        <p:nvSpPr>
          <p:cNvPr id="309" name="Footer Placeholder 5">
            <a:extLst>
              <a:ext uri="{FF2B5EF4-FFF2-40B4-BE49-F238E27FC236}">
                <a16:creationId xmlns:a16="http://schemas.microsoft.com/office/drawing/2014/main" id="{AA402D37-EE25-433E-9CFD-96C3B46FF41D}"/>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6418BB35-C9FE-47A4-8C0A-D89A820D2624}"/>
              </a:ext>
            </a:extLst>
          </p:cNvPr>
          <p:cNvSpPr>
            <a:spLocks noGrp="1"/>
          </p:cNvSpPr>
          <p:nvPr>
            <p:ph type="sldNum" sz="quarter" idx="12"/>
          </p:nvPr>
        </p:nvSpPr>
        <p:spPr/>
        <p:txBody>
          <a:bodyPr/>
          <a:lstStyle>
            <a:lvl1pPr>
              <a:defRPr/>
            </a:lvl1pPr>
          </a:lstStyle>
          <a:p>
            <a:fld id="{ACD87A20-C23E-41A4-BF6B-1CC0FB3478B1}" type="slidenum">
              <a:rPr lang="en-US" altLang="en-US"/>
              <a:pPr/>
              <a:t>‹#›</a:t>
            </a:fld>
            <a:endParaRPr lang="en-US" altLang="en-US"/>
          </a:p>
        </p:txBody>
      </p:sp>
    </p:spTree>
    <p:extLst>
      <p:ext uri="{BB962C8B-B14F-4D97-AF65-F5344CB8AC3E}">
        <p14:creationId xmlns:p14="http://schemas.microsoft.com/office/powerpoint/2010/main" val="131504153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3891F1D-E480-4A41-92C0-6DB8020232B6}"/>
              </a:ext>
            </a:extLst>
          </p:cNvPr>
          <p:cNvSpPr>
            <a:spLocks noGrp="1"/>
          </p:cNvSpPr>
          <p:nvPr>
            <p:ph type="title"/>
          </p:nvPr>
        </p:nvSpPr>
        <p:spPr bwMode="auto">
          <a:xfrm>
            <a:off x="1522413" y="274638"/>
            <a:ext cx="91440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0B055CF-3D3F-4513-9D04-A7E23C8715A7}"/>
              </a:ext>
            </a:extLst>
          </p:cNvPr>
          <p:cNvSpPr>
            <a:spLocks noGrp="1"/>
          </p:cNvSpPr>
          <p:nvPr>
            <p:ph type="body" idx="1"/>
          </p:nvPr>
        </p:nvSpPr>
        <p:spPr bwMode="auto">
          <a:xfrm>
            <a:off x="1522413" y="1905000"/>
            <a:ext cx="914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B2EE06E-D42C-4C3E-B5B8-96D9083565CE}"/>
              </a:ext>
            </a:extLst>
          </p:cNvPr>
          <p:cNvSpPr>
            <a:spLocks noGrp="1"/>
          </p:cNvSpPr>
          <p:nvPr>
            <p:ph type="dt" sz="half" idx="2"/>
          </p:nvPr>
        </p:nvSpPr>
        <p:spPr>
          <a:xfrm>
            <a:off x="8075613" y="6400800"/>
            <a:ext cx="12446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cs typeface="+mn-cs"/>
              </a:defRPr>
            </a:lvl1pPr>
          </a:lstStyle>
          <a:p>
            <a:pPr>
              <a:defRPr/>
            </a:pPr>
            <a:fld id="{973C68D9-BE96-400E-9AC0-F8A529CED7B9}" type="datetimeFigureOut">
              <a:rPr lang="en-US"/>
              <a:pPr>
                <a:defRPr/>
              </a:pPr>
              <a:t>5/26/2020</a:t>
            </a:fld>
            <a:endParaRPr/>
          </a:p>
        </p:txBody>
      </p:sp>
      <p:sp>
        <p:nvSpPr>
          <p:cNvPr id="5" name="Footer Placeholder 4">
            <a:extLst>
              <a:ext uri="{FF2B5EF4-FFF2-40B4-BE49-F238E27FC236}">
                <a16:creationId xmlns:a16="http://schemas.microsoft.com/office/drawing/2014/main" id="{C7E445D8-394A-4846-A4D4-A09E8E8855B7}"/>
              </a:ext>
            </a:extLst>
          </p:cNvPr>
          <p:cNvSpPr>
            <a:spLocks noGrp="1"/>
          </p:cNvSpPr>
          <p:nvPr>
            <p:ph type="ftr" sz="quarter" idx="3"/>
          </p:nvPr>
        </p:nvSpPr>
        <p:spPr>
          <a:xfrm>
            <a:off x="15224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cs typeface="+mn-cs"/>
              </a:defRPr>
            </a:lvl1pPr>
          </a:lstStyle>
          <a:p>
            <a:pPr>
              <a:defRPr/>
            </a:pPr>
            <a:endParaRPr/>
          </a:p>
        </p:txBody>
      </p:sp>
      <p:sp>
        <p:nvSpPr>
          <p:cNvPr id="6" name="Slide Number Placeholder 5">
            <a:extLst>
              <a:ext uri="{FF2B5EF4-FFF2-40B4-BE49-F238E27FC236}">
                <a16:creationId xmlns:a16="http://schemas.microsoft.com/office/drawing/2014/main" id="{DCE6E202-58E5-4D61-89D1-EFF7907675ED}"/>
              </a:ext>
            </a:extLst>
          </p:cNvPr>
          <p:cNvSpPr>
            <a:spLocks noGrp="1"/>
          </p:cNvSpPr>
          <p:nvPr>
            <p:ph type="sldNum" sz="quarter" idx="4"/>
          </p:nvPr>
        </p:nvSpPr>
        <p:spPr>
          <a:xfrm>
            <a:off x="9523413" y="6400800"/>
            <a:ext cx="11430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4B29C15F-EADD-490F-8E34-F0DCEEF5BAD3}"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0" r:id="rId7"/>
    <p:sldLayoutId id="2147483857" r:id="rId8"/>
    <p:sldLayoutId id="2147483858" r:id="rId9"/>
    <p:sldLayoutId id="2147483859" r:id="rId10"/>
    <p:sldLayoutId id="2147483860" r:id="rId11"/>
  </p:sldLayoutIdLst>
  <p:transition spd="med">
    <p:fade/>
  </p:transition>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Consolas" pitchFamily="49" charset="0"/>
        </a:defRPr>
      </a:lvl2pPr>
      <a:lvl3pPr algn="l" rtl="0" eaLnBrk="0" fontAlgn="base" hangingPunct="0">
        <a:lnSpc>
          <a:spcPct val="90000"/>
        </a:lnSpc>
        <a:spcBef>
          <a:spcPct val="0"/>
        </a:spcBef>
        <a:spcAft>
          <a:spcPct val="0"/>
        </a:spcAft>
        <a:defRPr sz="3200">
          <a:solidFill>
            <a:schemeClr val="tx1"/>
          </a:solidFill>
          <a:latin typeface="Consolas" pitchFamily="49" charset="0"/>
        </a:defRPr>
      </a:lvl3pPr>
      <a:lvl4pPr algn="l" rtl="0" eaLnBrk="0" fontAlgn="base" hangingPunct="0">
        <a:lnSpc>
          <a:spcPct val="90000"/>
        </a:lnSpc>
        <a:spcBef>
          <a:spcPct val="0"/>
        </a:spcBef>
        <a:spcAft>
          <a:spcPct val="0"/>
        </a:spcAft>
        <a:defRPr sz="3200">
          <a:solidFill>
            <a:schemeClr val="tx1"/>
          </a:solidFill>
          <a:latin typeface="Consolas" pitchFamily="49" charset="0"/>
        </a:defRPr>
      </a:lvl4pPr>
      <a:lvl5pPr algn="l" rtl="0" eaLnBrk="0" fontAlgn="base" hangingPunct="0">
        <a:lnSpc>
          <a:spcPct val="90000"/>
        </a:lnSpc>
        <a:spcBef>
          <a:spcPct val="0"/>
        </a:spcBef>
        <a:spcAft>
          <a:spcPct val="0"/>
        </a:spcAft>
        <a:defRPr sz="3200">
          <a:solidFill>
            <a:schemeClr val="tx1"/>
          </a:solidFill>
          <a:latin typeface="Consolas" pitchFamily="49" charset="0"/>
        </a:defRPr>
      </a:lvl5pPr>
      <a:lvl6pPr marL="457200" algn="l" rtl="0" fontAlgn="base">
        <a:lnSpc>
          <a:spcPct val="90000"/>
        </a:lnSpc>
        <a:spcBef>
          <a:spcPct val="0"/>
        </a:spcBef>
        <a:spcAft>
          <a:spcPct val="0"/>
        </a:spcAft>
        <a:defRPr sz="3200">
          <a:solidFill>
            <a:schemeClr val="tx1"/>
          </a:solidFill>
          <a:latin typeface="Consolas" pitchFamily="49" charset="0"/>
        </a:defRPr>
      </a:lvl6pPr>
      <a:lvl7pPr marL="914400" algn="l" rtl="0" fontAlgn="base">
        <a:lnSpc>
          <a:spcPct val="90000"/>
        </a:lnSpc>
        <a:spcBef>
          <a:spcPct val="0"/>
        </a:spcBef>
        <a:spcAft>
          <a:spcPct val="0"/>
        </a:spcAft>
        <a:defRPr sz="3200">
          <a:solidFill>
            <a:schemeClr val="tx1"/>
          </a:solidFill>
          <a:latin typeface="Consolas" pitchFamily="49" charset="0"/>
        </a:defRPr>
      </a:lvl7pPr>
      <a:lvl8pPr marL="1371600" algn="l" rtl="0" fontAlgn="base">
        <a:lnSpc>
          <a:spcPct val="90000"/>
        </a:lnSpc>
        <a:spcBef>
          <a:spcPct val="0"/>
        </a:spcBef>
        <a:spcAft>
          <a:spcPct val="0"/>
        </a:spcAft>
        <a:defRPr sz="3200">
          <a:solidFill>
            <a:schemeClr val="tx1"/>
          </a:solidFill>
          <a:latin typeface="Consolas" pitchFamily="49" charset="0"/>
        </a:defRPr>
      </a:lvl8pPr>
      <a:lvl9pPr marL="1828800" algn="l" rtl="0" fontAlgn="base">
        <a:lnSpc>
          <a:spcPct val="90000"/>
        </a:lnSpc>
        <a:spcBef>
          <a:spcPct val="0"/>
        </a:spcBef>
        <a:spcAft>
          <a:spcPct val="0"/>
        </a:spcAft>
        <a:defRPr sz="3200">
          <a:solidFill>
            <a:schemeClr val="tx1"/>
          </a:solidFill>
          <a:latin typeface="Consolas" pitchFamily="49" charset="0"/>
        </a:defRPr>
      </a:lvl9pPr>
    </p:titleStyle>
    <p:bodyStyle>
      <a:lvl1pPr marL="273050" indent="-273050" algn="l" rtl="0" eaLnBrk="0" fontAlgn="base" hangingPunct="0">
        <a:lnSpc>
          <a:spcPct val="90000"/>
        </a:lnSpc>
        <a:spcBef>
          <a:spcPts val="1800"/>
        </a:spcBef>
        <a:spcAft>
          <a:spcPct val="0"/>
        </a:spcAft>
        <a:buSzPct val="100000"/>
        <a:buFont typeface="Arial" panose="020B0604020202020204" pitchFamily="34" charset="0"/>
        <a:buChar char="▪"/>
        <a:defRPr sz="2400" kern="1200">
          <a:solidFill>
            <a:schemeClr val="tx1"/>
          </a:solidFill>
          <a:latin typeface="+mn-lt"/>
          <a:ea typeface="+mn-ea"/>
          <a:cs typeface="+mn-cs"/>
        </a:defRPr>
      </a:lvl1pPr>
      <a:lvl2pPr marL="574675" indent="-273050" algn="l" rtl="0" eaLnBrk="0" fontAlgn="base" hangingPunct="0">
        <a:lnSpc>
          <a:spcPct val="90000"/>
        </a:lnSpc>
        <a:spcBef>
          <a:spcPts val="600"/>
        </a:spcBef>
        <a:spcAft>
          <a:spcPct val="0"/>
        </a:spcAft>
        <a:buSzPct val="100000"/>
        <a:buFont typeface="Consolas" panose="020B0609020204030204" pitchFamily="49" charset="0"/>
        <a:buChar char="–"/>
        <a:defRPr sz="2000" kern="1200">
          <a:solidFill>
            <a:schemeClr val="tx1"/>
          </a:solidFill>
          <a:latin typeface="+mn-lt"/>
          <a:ea typeface="+mn-ea"/>
          <a:cs typeface="+mn-cs"/>
        </a:defRPr>
      </a:lvl2pPr>
      <a:lvl3pPr marL="803275" indent="-228600" algn="l" rtl="0" eaLnBrk="0" fontAlgn="base" hangingPunct="0">
        <a:lnSpc>
          <a:spcPct val="90000"/>
        </a:lnSpc>
        <a:spcBef>
          <a:spcPts val="600"/>
        </a:spcBef>
        <a:spcAft>
          <a:spcPct val="0"/>
        </a:spcAft>
        <a:buSzPct val="100000"/>
        <a:buFont typeface="Arial" panose="020B0604020202020204" pitchFamily="34" charset="0"/>
        <a:buChar char="▪"/>
        <a:defRPr kern="1200">
          <a:solidFill>
            <a:schemeClr val="tx1"/>
          </a:solidFill>
          <a:latin typeface="+mn-lt"/>
          <a:ea typeface="+mn-ea"/>
          <a:cs typeface="+mn-cs"/>
        </a:defRPr>
      </a:lvl3pPr>
      <a:lvl4pPr marL="1031875" indent="-228600" algn="l" rtl="0" eaLnBrk="0" fontAlgn="base" hangingPunct="0">
        <a:lnSpc>
          <a:spcPct val="90000"/>
        </a:lnSpc>
        <a:spcBef>
          <a:spcPts val="600"/>
        </a:spcBef>
        <a:spcAft>
          <a:spcPct val="0"/>
        </a:spcAft>
        <a:buSzPct val="100000"/>
        <a:buFont typeface="Consolas" panose="020B0609020204030204" pitchFamily="49" charset="0"/>
        <a:buChar char="–"/>
        <a:defRPr sz="1600" kern="1200">
          <a:solidFill>
            <a:schemeClr val="tx1"/>
          </a:solidFill>
          <a:latin typeface="+mn-lt"/>
          <a:ea typeface="+mn-ea"/>
          <a:cs typeface="+mn-cs"/>
        </a:defRPr>
      </a:lvl4pPr>
      <a:lvl5pPr marL="1260475" indent="-228600" algn="l" rtl="0" eaLnBrk="0" fontAlgn="base" hangingPunct="0">
        <a:lnSpc>
          <a:spcPct val="90000"/>
        </a:lnSpc>
        <a:spcBef>
          <a:spcPts val="600"/>
        </a:spcBef>
        <a:spcAft>
          <a:spcPct val="0"/>
        </a:spcAft>
        <a:buSzPct val="100000"/>
        <a:buFont typeface="Arial" panose="020B0604020202020204"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novelteaclub.blogspot.com/2010/11/alfred-hitchcock-presents-lamb-to.html" TargetMode="External"/><Relationship Id="rId2" Type="http://schemas.openxmlformats.org/officeDocument/2006/relationships/image" Target="../media/image4.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B1480AF-ECA5-44CD-A415-B5DD32D366C9}"/>
              </a:ext>
            </a:extLst>
          </p:cNvPr>
          <p:cNvSpPr>
            <a:spLocks noGrp="1"/>
          </p:cNvSpPr>
          <p:nvPr>
            <p:ph type="title"/>
          </p:nvPr>
        </p:nvSpPr>
        <p:spPr>
          <a:xfrm>
            <a:off x="1522414" y="274638"/>
            <a:ext cx="9143998" cy="1020762"/>
          </a:xfrm>
        </p:spPr>
        <p:txBody>
          <a:bodyPr wrap="square" anchor="b">
            <a:normAutofit/>
          </a:bodyPr>
          <a:lstStyle/>
          <a:p>
            <a:pPr eaLnBrk="1" hangingPunct="1"/>
            <a:r>
              <a:rPr lang="en-US" altLang="en-US" dirty="0"/>
              <a:t>‘Lamb to the slaughter’</a:t>
            </a:r>
            <a:br>
              <a:rPr lang="en-US" altLang="en-US" dirty="0"/>
            </a:br>
            <a:r>
              <a:rPr lang="en-US" altLang="en-US" dirty="0"/>
              <a:t> by Roald Dahl</a:t>
            </a:r>
          </a:p>
        </p:txBody>
      </p:sp>
      <p:pic>
        <p:nvPicPr>
          <p:cNvPr id="7" name="Picture 6">
            <a:extLst>
              <a:ext uri="{FF2B5EF4-FFF2-40B4-BE49-F238E27FC236}">
                <a16:creationId xmlns:a16="http://schemas.microsoft.com/office/drawing/2014/main" id="{38169876-38B3-4559-A4C0-3FC1B417C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223" y="1884311"/>
            <a:ext cx="2960509" cy="4041648"/>
          </a:xfrm>
          <a:prstGeom prst="rect">
            <a:avLst/>
          </a:prstGeom>
          <a:noFill/>
          <a:ln>
            <a:noFill/>
          </a:ln>
          <a:effectLst>
            <a:softEdge rad="112500"/>
          </a:effectLst>
        </p:spPr>
      </p:pic>
      <p:sp>
        <p:nvSpPr>
          <p:cNvPr id="2" name="Subtitle 1">
            <a:extLst>
              <a:ext uri="{FF2B5EF4-FFF2-40B4-BE49-F238E27FC236}">
                <a16:creationId xmlns:a16="http://schemas.microsoft.com/office/drawing/2014/main" id="{05F7B33F-FB95-4DE1-B03F-327147989261}"/>
              </a:ext>
            </a:extLst>
          </p:cNvPr>
          <p:cNvSpPr>
            <a:spLocks noGrp="1"/>
          </p:cNvSpPr>
          <p:nvPr>
            <p:ph type="body" sz="half" idx="2"/>
          </p:nvPr>
        </p:nvSpPr>
        <p:spPr>
          <a:xfrm>
            <a:off x="7905959" y="3411748"/>
            <a:ext cx="2743200" cy="2743200"/>
          </a:xfrm>
        </p:spPr>
        <p:txBody>
          <a:bodyPr wrap="square" anchor="b">
            <a:normAutofit/>
          </a:bodyPr>
          <a:lstStyle/>
          <a:p>
            <a:pPr eaLnBrk="1" hangingPunct="1">
              <a:spcAft>
                <a:spcPts val="600"/>
              </a:spcAft>
              <a:buFont typeface="Arial" charset="0"/>
              <a:buNone/>
              <a:defRPr/>
            </a:pPr>
            <a:r>
              <a:rPr lang="en-GB" sz="3200" dirty="0"/>
              <a:t>S2 –short story unit PowerPoint no. 3</a:t>
            </a:r>
          </a:p>
        </p:txBody>
      </p:sp>
      <p:sp>
        <p:nvSpPr>
          <p:cNvPr id="15363" name="TextBox 3">
            <a:extLst>
              <a:ext uri="{FF2B5EF4-FFF2-40B4-BE49-F238E27FC236}">
                <a16:creationId xmlns:a16="http://schemas.microsoft.com/office/drawing/2014/main" id="{58F7B1D9-E8C5-4768-9796-9441360ACD2F}"/>
              </a:ext>
            </a:extLst>
          </p:cNvPr>
          <p:cNvSpPr txBox="1">
            <a:spLocks noChangeArrowheads="1"/>
          </p:cNvSpPr>
          <p:nvPr/>
        </p:nvSpPr>
        <p:spPr bwMode="auto">
          <a:xfrm>
            <a:off x="7894638" y="260350"/>
            <a:ext cx="439261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cs typeface="Arial" panose="020B0604020202020204" pitchFamily="34" charset="0"/>
              </a:defRPr>
            </a:lvl1pPr>
            <a:lvl2pPr marL="742950" indent="-285750">
              <a:defRPr>
                <a:solidFill>
                  <a:schemeClr val="tx1"/>
                </a:solidFill>
                <a:latin typeface="Corbel" panose="020B0503020204020204" pitchFamily="34" charset="0"/>
                <a:cs typeface="Arial" panose="020B0604020202020204" pitchFamily="34" charset="0"/>
              </a:defRPr>
            </a:lvl2pPr>
            <a:lvl3pPr marL="1143000" indent="-228600">
              <a:defRPr>
                <a:solidFill>
                  <a:schemeClr val="tx1"/>
                </a:solidFill>
                <a:latin typeface="Corbel" panose="020B0503020204020204" pitchFamily="34" charset="0"/>
                <a:cs typeface="Arial" panose="020B0604020202020204" pitchFamily="34" charset="0"/>
              </a:defRPr>
            </a:lvl3pPr>
            <a:lvl4pPr marL="1600200" indent="-228600">
              <a:defRPr>
                <a:solidFill>
                  <a:schemeClr val="tx1"/>
                </a:solidFill>
                <a:latin typeface="Corbel" panose="020B0503020204020204" pitchFamily="34" charset="0"/>
                <a:cs typeface="Arial" panose="020B0604020202020204" pitchFamily="34" charset="0"/>
              </a:defRPr>
            </a:lvl4pPr>
            <a:lvl5pPr marL="2057400" indent="-228600">
              <a:defRPr>
                <a:solidFill>
                  <a:schemeClr val="tx1"/>
                </a:solidFill>
                <a:latin typeface="Corbel" panose="020B05030202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9pPr>
          </a:lstStyle>
          <a:p>
            <a:pPr eaLnBrk="1" hangingPunct="1">
              <a:lnSpc>
                <a:spcPct val="90000"/>
              </a:lnSpc>
            </a:pPr>
            <a:endParaRPr lang="en-GB" altLang="en-US" sz="2800" u="sng"/>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F5F24-077B-4152-B05F-68A44DDD84B1}"/>
              </a:ext>
            </a:extLst>
          </p:cNvPr>
          <p:cNvSpPr>
            <a:spLocks noGrp="1"/>
          </p:cNvSpPr>
          <p:nvPr>
            <p:ph type="title"/>
          </p:nvPr>
        </p:nvSpPr>
        <p:spPr>
          <a:xfrm>
            <a:off x="1522414" y="274638"/>
            <a:ext cx="9143998" cy="1020762"/>
          </a:xfrm>
        </p:spPr>
        <p:txBody>
          <a:bodyPr wrap="square" anchor="b">
            <a:normAutofit/>
          </a:bodyPr>
          <a:lstStyle/>
          <a:p>
            <a:r>
              <a:rPr lang="en-GB" dirty="0"/>
              <a:t>The climax</a:t>
            </a:r>
          </a:p>
        </p:txBody>
      </p:sp>
      <p:pic>
        <p:nvPicPr>
          <p:cNvPr id="7" name="Picture 6" descr="A picture containing person, eating, sitting, food&#10;&#10;Description automatically generated">
            <a:extLst>
              <a:ext uri="{FF2B5EF4-FFF2-40B4-BE49-F238E27FC236}">
                <a16:creationId xmlns:a16="http://schemas.microsoft.com/office/drawing/2014/main" id="{D16DF5D1-7774-453E-97FA-5AE6C7AD861C}"/>
              </a:ext>
            </a:extLst>
          </p:cNvPr>
          <p:cNvPicPr>
            <a:picLocks noChangeAspect="1"/>
          </p:cNvPicPr>
          <p:nvPr/>
        </p:nvPicPr>
        <p:blipFill rotWithShape="1">
          <a:blip r:embed="rId2">
            <a:extLst>
              <a:ext uri="{28A0092B-C50C-407E-A947-70E740481C1C}">
                <a14:useLocalDpi xmlns:a14="http://schemas.microsoft.com/office/drawing/2010/main" val="0"/>
              </a:ext>
            </a:extLst>
          </a:blip>
          <a:srcRect r="-2" b="3446"/>
          <a:stretch/>
        </p:blipFill>
        <p:spPr>
          <a:xfrm>
            <a:off x="1522413" y="1905000"/>
            <a:ext cx="4419599" cy="4267200"/>
          </a:xfrm>
          <a:prstGeom prst="rect">
            <a:avLst/>
          </a:prstGeom>
          <a:noFill/>
        </p:spPr>
      </p:pic>
      <p:sp>
        <p:nvSpPr>
          <p:cNvPr id="3" name="Content Placeholder 2">
            <a:extLst>
              <a:ext uri="{FF2B5EF4-FFF2-40B4-BE49-F238E27FC236}">
                <a16:creationId xmlns:a16="http://schemas.microsoft.com/office/drawing/2014/main" id="{65444736-3C8B-4A20-A5C6-7D8D433B59A1}"/>
              </a:ext>
            </a:extLst>
          </p:cNvPr>
          <p:cNvSpPr>
            <a:spLocks noGrp="1"/>
          </p:cNvSpPr>
          <p:nvPr>
            <p:ph sz="half" idx="2"/>
          </p:nvPr>
        </p:nvSpPr>
        <p:spPr>
          <a:xfrm>
            <a:off x="6246815" y="1905000"/>
            <a:ext cx="4419598" cy="4267200"/>
          </a:xfrm>
        </p:spPr>
        <p:txBody>
          <a:bodyPr wrap="square" anchor="t">
            <a:normAutofit/>
          </a:bodyPr>
          <a:lstStyle/>
          <a:p>
            <a:r>
              <a:rPr lang="en-GB" dirty="0"/>
              <a:t>This is the exciting part of the story that all the rising action has been working towards</a:t>
            </a:r>
          </a:p>
          <a:p>
            <a:r>
              <a:rPr lang="en-GB" dirty="0"/>
              <a:t>Read the next  four slides </a:t>
            </a:r>
          </a:p>
          <a:p>
            <a:r>
              <a:rPr lang="en-GB" dirty="0"/>
              <a:t>On the Word doc read from</a:t>
            </a:r>
          </a:p>
          <a:p>
            <a:pPr marL="0" indent="0">
              <a:buNone/>
            </a:pPr>
            <a:r>
              <a:rPr lang="en-GB" dirty="0">
                <a:latin typeface="Calibri" panose="020F0502020204030204" pitchFamily="34" charset="0"/>
                <a:ea typeface="Calibri" panose="020F0502020204030204" pitchFamily="34" charset="0"/>
                <a:cs typeface="Times New Roman" panose="02020603050405020304" pitchFamily="18" charset="0"/>
              </a:rPr>
              <a:t>‘When she walked across the room’ to ‘down the garden, into the street.’</a:t>
            </a:r>
            <a:endParaRPr lang="en-GB" dirty="0"/>
          </a:p>
          <a:p>
            <a:endParaRPr lang="en-GB" dirty="0"/>
          </a:p>
          <a:p>
            <a:endParaRPr lang="en-GB" dirty="0"/>
          </a:p>
        </p:txBody>
      </p:sp>
    </p:spTree>
    <p:extLst>
      <p:ext uri="{BB962C8B-B14F-4D97-AF65-F5344CB8AC3E}">
        <p14:creationId xmlns:p14="http://schemas.microsoft.com/office/powerpoint/2010/main" val="270348988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93F2F2-93E1-4DA3-AE80-24744359F394}"/>
              </a:ext>
            </a:extLst>
          </p:cNvPr>
          <p:cNvSpPr/>
          <p:nvPr/>
        </p:nvSpPr>
        <p:spPr>
          <a:xfrm>
            <a:off x="3047999" y="404664"/>
            <a:ext cx="6092825" cy="6740307"/>
          </a:xfrm>
          <a:prstGeom prst="rect">
            <a:avLst/>
          </a:prstGeom>
        </p:spPr>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When she walked across the room she couldn't feel her feet touching the floor. She couldn't feel anything at all- except a slight nausea and a desire to vomit. Everything was automatic now-down the steps to the cellar, the light switch, the deep freeze, the hand inside the cabinet taking hold of the first object it met. She lifted it out, and looked at it. It was wrapped in paper, so she took off the paper and looked at it again.</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A leg of lamb.</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All right then, they would have lamb for supper. She carried it upstairs, holding the thin bone-end of it with both her hands, and as she went through the living-room, she saw him standing over by the window with his back to her, and she stopped.</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"For God's sake," he said, hearing her, but not turning round. "Don't make supper for me. I'm going out."</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At that point, Mary Maloney simply walked up behind him and without any pause she swung the big frozen leg of lamb high in the air and brought it down as hard as she could on the back of his head.</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endParaRPr lang="en-GB" dirty="0"/>
          </a:p>
        </p:txBody>
      </p:sp>
    </p:spTree>
    <p:extLst>
      <p:ext uri="{BB962C8B-B14F-4D97-AF65-F5344CB8AC3E}">
        <p14:creationId xmlns:p14="http://schemas.microsoft.com/office/powerpoint/2010/main" val="77156086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94CC557-7875-4320-B6FC-8FA1449831DD}"/>
              </a:ext>
            </a:extLst>
          </p:cNvPr>
          <p:cNvSpPr>
            <a:spLocks noGrp="1"/>
          </p:cNvSpPr>
          <p:nvPr>
            <p:ph type="title"/>
          </p:nvPr>
        </p:nvSpPr>
        <p:spPr>
          <a:xfrm>
            <a:off x="1522414" y="274638"/>
            <a:ext cx="9143998" cy="1020762"/>
          </a:xfrm>
        </p:spPr>
        <p:txBody>
          <a:bodyPr/>
          <a:lstStyle/>
          <a:p>
            <a:endParaRPr lang="en-US"/>
          </a:p>
        </p:txBody>
      </p:sp>
      <p:sp>
        <p:nvSpPr>
          <p:cNvPr id="2" name="Rectangle 1">
            <a:extLst>
              <a:ext uri="{FF2B5EF4-FFF2-40B4-BE49-F238E27FC236}">
                <a16:creationId xmlns:a16="http://schemas.microsoft.com/office/drawing/2014/main" id="{1DB58B76-02E2-4047-BA48-7E4AE57CF319}"/>
              </a:ext>
            </a:extLst>
          </p:cNvPr>
          <p:cNvSpPr/>
          <p:nvPr/>
        </p:nvSpPr>
        <p:spPr bwMode="auto">
          <a:xfrm>
            <a:off x="1522413" y="1905000"/>
            <a:ext cx="4419599" cy="4267200"/>
          </a:xfrm>
          <a:prstGeom prst="rect">
            <a:avLst/>
          </a:prstGeom>
          <a:noFill/>
          <a:ln>
            <a:noFill/>
          </a:ln>
        </p:spPr>
        <p:txBody>
          <a:bodyPr vert="horz" wrap="square" lIns="91440" tIns="45720" rIns="91440" bIns="45720" numCol="1" anchor="t" anchorCtr="0" compatLnSpc="1">
            <a:prstTxWarp prst="textNoShape">
              <a:avLst/>
            </a:prstTxWarp>
            <a:normAutofit/>
          </a:bodyPr>
          <a:lstStyle/>
          <a:p>
            <a:pPr>
              <a:lnSpc>
                <a:spcPct val="90000"/>
              </a:lnSpc>
              <a:spcAft>
                <a:spcPts val="600"/>
              </a:spcAft>
              <a:buSzPct val="100000"/>
            </a:pPr>
            <a:r>
              <a:rPr lang="en-GB" sz="1700">
                <a:latin typeface="+mn-lt"/>
                <a:cs typeface="+mn-cs"/>
              </a:rPr>
              <a:t>She might just as well have hit him with a steel club.</a:t>
            </a:r>
            <a:br>
              <a:rPr lang="en-GB" sz="1700">
                <a:latin typeface="+mn-lt"/>
                <a:cs typeface="+mn-cs"/>
              </a:rPr>
            </a:br>
            <a:br>
              <a:rPr lang="en-GB" sz="1700">
                <a:latin typeface="+mn-lt"/>
                <a:cs typeface="+mn-cs"/>
              </a:rPr>
            </a:br>
            <a:r>
              <a:rPr lang="en-GB" sz="1700">
                <a:latin typeface="+mn-lt"/>
                <a:cs typeface="+mn-cs"/>
              </a:rPr>
              <a:t>She stepped back a pace, waiting, and the funny thing was that he remained standing there for at least four or five seconds, gently swaying. Then he crashed to the carpet.</a:t>
            </a:r>
            <a:br>
              <a:rPr lang="en-GB" sz="1700">
                <a:latin typeface="+mn-lt"/>
                <a:cs typeface="+mn-cs"/>
              </a:rPr>
            </a:br>
            <a:br>
              <a:rPr lang="en-GB" sz="1700">
                <a:latin typeface="+mn-lt"/>
                <a:cs typeface="+mn-cs"/>
              </a:rPr>
            </a:br>
            <a:r>
              <a:rPr lang="en-GB" sz="1700">
                <a:latin typeface="+mn-lt"/>
                <a:cs typeface="+mn-cs"/>
              </a:rPr>
              <a:t>The violence of the crash, the noise, the small table overturning, helped bring her out of he shock. She came out slowly, feeling cold and surprised, and she stood for a while blinking at the body, still holding the ridiculous piece of meat tight with both hands.</a:t>
            </a:r>
            <a:br>
              <a:rPr lang="en-GB" sz="1700">
                <a:latin typeface="+mn-lt"/>
                <a:cs typeface="+mn-cs"/>
              </a:rPr>
            </a:br>
            <a:br>
              <a:rPr lang="en-GB" sz="1700">
                <a:latin typeface="+mn-lt"/>
                <a:cs typeface="+mn-cs"/>
              </a:rPr>
            </a:br>
            <a:r>
              <a:rPr lang="en-GB" sz="1700">
                <a:latin typeface="+mn-lt"/>
                <a:cs typeface="+mn-cs"/>
              </a:rPr>
              <a:t>All right, she told herself. So I've killed him.</a:t>
            </a:r>
          </a:p>
        </p:txBody>
      </p:sp>
      <p:pic>
        <p:nvPicPr>
          <p:cNvPr id="4" name="Picture 3" descr="A picture containing bedroom, room&#10;&#10;Description automatically generated">
            <a:extLst>
              <a:ext uri="{FF2B5EF4-FFF2-40B4-BE49-F238E27FC236}">
                <a16:creationId xmlns:a16="http://schemas.microsoft.com/office/drawing/2014/main" id="{AF6AB40A-1451-46F1-9A6A-AFBA2C3F2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8574" y="1905000"/>
            <a:ext cx="4196080" cy="4267200"/>
          </a:xfrm>
          <a:prstGeom prst="rect">
            <a:avLst/>
          </a:prstGeom>
          <a:noFill/>
        </p:spPr>
      </p:pic>
    </p:spTree>
    <p:extLst>
      <p:ext uri="{BB962C8B-B14F-4D97-AF65-F5344CB8AC3E}">
        <p14:creationId xmlns:p14="http://schemas.microsoft.com/office/powerpoint/2010/main" val="584200820"/>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A421621-A4BF-4AF0-A246-70C0E7C53AE5}"/>
              </a:ext>
            </a:extLst>
          </p:cNvPr>
          <p:cNvSpPr/>
          <p:nvPr/>
        </p:nvSpPr>
        <p:spPr>
          <a:xfrm>
            <a:off x="3048000" y="1028343"/>
            <a:ext cx="6092825" cy="4801314"/>
          </a:xfrm>
          <a:prstGeom prst="rect">
            <a:avLst/>
          </a:prstGeom>
        </p:spPr>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It was extraordinary, now, how clear her mind became all of a sudden. She began thinking very fast. As the wife of a detective, she knew quite well what the penalty would be. That was fine. It made no difference to her. In fact, it would be a relief. On the other hand, what about the child? What were the laws about murderers with unborn children? Did they kill then both-mother and child? Or did they wait until the tenth month? What did they do?</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Mary Maloney didn't know. And she certainly wasn't prepared to take a chance.</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She carried the meat into the kitchen, placed it in a pan, turned the oven on high, and shoved it inside. Then she washed her hands and ran upstairs to the bedroom. She sat down before the mirror, tidied her hair, touched up her lops and face. She tried a smile. It came out rather peculiar. She tried again.</a:t>
            </a:r>
            <a:endParaRPr lang="en-GB" dirty="0"/>
          </a:p>
        </p:txBody>
      </p:sp>
    </p:spTree>
    <p:extLst>
      <p:ext uri="{BB962C8B-B14F-4D97-AF65-F5344CB8AC3E}">
        <p14:creationId xmlns:p14="http://schemas.microsoft.com/office/powerpoint/2010/main" val="267546305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D36308-9EFD-4F61-98C2-C6910C2DDD27}"/>
              </a:ext>
            </a:extLst>
          </p:cNvPr>
          <p:cNvSpPr/>
          <p:nvPr/>
        </p:nvSpPr>
        <p:spPr>
          <a:xfrm>
            <a:off x="3048000" y="1859340"/>
            <a:ext cx="6092825" cy="3139321"/>
          </a:xfrm>
          <a:prstGeom prst="rect">
            <a:avLst/>
          </a:prstGeom>
        </p:spPr>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"Hullo Sam," she said brightly, aloud.</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The voice sounded peculiar too.</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"I want some potatoes please, Sam. Yes, and I think a can of peas."</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That was better. Both the smile and the voice were coming out better now. She rehearsed it several times more. Then she ran downstairs, took her coat, went out the back door, down the garden, into the street.</a:t>
            </a:r>
            <a:endParaRPr lang="en-GB" dirty="0"/>
          </a:p>
        </p:txBody>
      </p:sp>
    </p:spTree>
    <p:extLst>
      <p:ext uri="{BB962C8B-B14F-4D97-AF65-F5344CB8AC3E}">
        <p14:creationId xmlns:p14="http://schemas.microsoft.com/office/powerpoint/2010/main" val="304099441"/>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54302-0349-4F81-93B4-9BE90F2C25A5}"/>
              </a:ext>
            </a:extLst>
          </p:cNvPr>
          <p:cNvSpPr>
            <a:spLocks noGrp="1"/>
          </p:cNvSpPr>
          <p:nvPr>
            <p:ph type="title"/>
          </p:nvPr>
        </p:nvSpPr>
        <p:spPr/>
        <p:txBody>
          <a:bodyPr/>
          <a:lstStyle/>
          <a:p>
            <a:r>
              <a:rPr lang="en-GB" dirty="0"/>
              <a:t>Who was expecting that? – Next task </a:t>
            </a:r>
          </a:p>
        </p:txBody>
      </p:sp>
      <p:sp>
        <p:nvSpPr>
          <p:cNvPr id="3" name="Content Placeholder 2">
            <a:extLst>
              <a:ext uri="{FF2B5EF4-FFF2-40B4-BE49-F238E27FC236}">
                <a16:creationId xmlns:a16="http://schemas.microsoft.com/office/drawing/2014/main" id="{FADABCDE-ADCD-48ED-B8EA-4484DB4B75E9}"/>
              </a:ext>
            </a:extLst>
          </p:cNvPr>
          <p:cNvSpPr>
            <a:spLocks noGrp="1"/>
          </p:cNvSpPr>
          <p:nvPr>
            <p:ph idx="1"/>
          </p:nvPr>
        </p:nvSpPr>
        <p:spPr>
          <a:xfrm>
            <a:off x="1522413" y="1905000"/>
            <a:ext cx="9144000" cy="4764360"/>
          </a:xfrm>
        </p:spPr>
        <p:txBody>
          <a:bodyPr/>
          <a:lstStyle/>
          <a:p>
            <a:pPr marL="0" indent="0">
              <a:buNone/>
            </a:pPr>
            <a:r>
              <a:rPr lang="en-GB" dirty="0"/>
              <a:t>Look back at the sentences you wrote about Mary Maloney from the perspective of her neighbours. </a:t>
            </a:r>
          </a:p>
          <a:p>
            <a:pPr marL="0" indent="0">
              <a:buNone/>
            </a:pPr>
            <a:r>
              <a:rPr lang="en-GB" dirty="0"/>
              <a:t>Does Mary’s recent actions connect with the character you initially wrote about? How has she changed?</a:t>
            </a:r>
          </a:p>
          <a:p>
            <a:pPr marL="0" indent="0">
              <a:buNone/>
            </a:pPr>
            <a:r>
              <a:rPr lang="en-GB" dirty="0"/>
              <a:t>Task: Like you did before, highlight or underline all the implicit or explicit descriptions of Mary in the last section that you read</a:t>
            </a:r>
          </a:p>
          <a:p>
            <a:pPr marL="0" indent="0">
              <a:buNone/>
            </a:pPr>
            <a:r>
              <a:rPr lang="en-GB" dirty="0"/>
              <a:t>Go back to your  ‘Mary Maloney character analysis’ document and choose at least two strong examples.  Under </a:t>
            </a:r>
            <a:r>
              <a:rPr lang="en-GB" b="1" dirty="0"/>
              <a:t>Mary after the death </a:t>
            </a:r>
            <a:r>
              <a:rPr lang="en-GB" dirty="0"/>
              <a:t>explain what they tell the reader about Mary and how this is different to the character we first met.</a:t>
            </a:r>
          </a:p>
          <a:p>
            <a:pPr marL="0" indent="0">
              <a:buNone/>
            </a:pPr>
            <a:r>
              <a:rPr lang="en-GB" dirty="0"/>
              <a:t>Example on the following page </a:t>
            </a:r>
          </a:p>
          <a:p>
            <a:pPr marL="0" indent="0">
              <a:buNone/>
            </a:pPr>
            <a:endParaRPr lang="en-GB" dirty="0"/>
          </a:p>
        </p:txBody>
      </p:sp>
    </p:spTree>
    <p:extLst>
      <p:ext uri="{BB962C8B-B14F-4D97-AF65-F5344CB8AC3E}">
        <p14:creationId xmlns:p14="http://schemas.microsoft.com/office/powerpoint/2010/main" val="2018867241"/>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CC802-DDAD-4588-B615-CB13F1D1F35A}"/>
              </a:ext>
            </a:extLst>
          </p:cNvPr>
          <p:cNvSpPr>
            <a:spLocks noGrp="1"/>
          </p:cNvSpPr>
          <p:nvPr>
            <p:ph type="title"/>
          </p:nvPr>
        </p:nvSpPr>
        <p:spPr/>
        <p:txBody>
          <a:bodyPr/>
          <a:lstStyle/>
          <a:p>
            <a:r>
              <a:rPr lang="en-GB" dirty="0"/>
              <a:t>Example to guide you </a:t>
            </a:r>
          </a:p>
        </p:txBody>
      </p:sp>
      <p:sp>
        <p:nvSpPr>
          <p:cNvPr id="3" name="Content Placeholder 2">
            <a:extLst>
              <a:ext uri="{FF2B5EF4-FFF2-40B4-BE49-F238E27FC236}">
                <a16:creationId xmlns:a16="http://schemas.microsoft.com/office/drawing/2014/main" id="{A664DC56-8958-412E-8F0A-A3BFFAFB27D3}"/>
              </a:ext>
            </a:extLst>
          </p:cNvPr>
          <p:cNvSpPr>
            <a:spLocks noGrp="1"/>
          </p:cNvSpPr>
          <p:nvPr>
            <p:ph idx="1"/>
          </p:nvPr>
        </p:nvSpPr>
        <p:spPr/>
        <p:txBody>
          <a:bodyPr/>
          <a:lstStyle/>
          <a:p>
            <a:r>
              <a:rPr lang="en-GB" dirty="0"/>
              <a:t>‘she began thinking very fast’</a:t>
            </a:r>
          </a:p>
          <a:p>
            <a:pPr marL="0" indent="0">
              <a:buNone/>
            </a:pPr>
            <a:r>
              <a:rPr lang="en-GB" dirty="0"/>
              <a:t>This suggests that Mary is not simply the doting wife we first met at the beginning of the story. She has just killed her husband and she is now showing us by, ‘thinking very fast’ that she is capable of coming up with a plan. She is very aware of her situation and knows that only she can get herself out of it. Mary is not just a woman who looks after her husband, she has s sharp mind and is not to be messed with. </a:t>
            </a:r>
          </a:p>
        </p:txBody>
      </p:sp>
    </p:spTree>
    <p:extLst>
      <p:ext uri="{BB962C8B-B14F-4D97-AF65-F5344CB8AC3E}">
        <p14:creationId xmlns:p14="http://schemas.microsoft.com/office/powerpoint/2010/main" val="274645752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26AEC-90B6-4EFD-A63F-B218068EDE91}"/>
              </a:ext>
            </a:extLst>
          </p:cNvPr>
          <p:cNvSpPr>
            <a:spLocks noGrp="1"/>
          </p:cNvSpPr>
          <p:nvPr>
            <p:ph type="title"/>
          </p:nvPr>
        </p:nvSpPr>
        <p:spPr/>
        <p:txBody>
          <a:bodyPr/>
          <a:lstStyle/>
          <a:p>
            <a:r>
              <a:rPr lang="en-GB" dirty="0"/>
              <a:t>Learning Intentions  Success Criteria </a:t>
            </a:r>
          </a:p>
        </p:txBody>
      </p:sp>
      <p:sp>
        <p:nvSpPr>
          <p:cNvPr id="3" name="Content Placeholder 2">
            <a:extLst>
              <a:ext uri="{FF2B5EF4-FFF2-40B4-BE49-F238E27FC236}">
                <a16:creationId xmlns:a16="http://schemas.microsoft.com/office/drawing/2014/main" id="{3AC5CA38-4935-4CE8-A00F-050611D77F7A}"/>
              </a:ext>
            </a:extLst>
          </p:cNvPr>
          <p:cNvSpPr>
            <a:spLocks noGrp="1"/>
          </p:cNvSpPr>
          <p:nvPr>
            <p:ph sz="half" idx="1"/>
          </p:nvPr>
        </p:nvSpPr>
        <p:spPr/>
        <p:txBody>
          <a:bodyPr/>
          <a:lstStyle/>
          <a:p>
            <a:r>
              <a:rPr lang="en-GB" dirty="0"/>
              <a:t>Developing our knowledge of characterisation in a short story</a:t>
            </a:r>
          </a:p>
          <a:p>
            <a:r>
              <a:rPr lang="en-GB" dirty="0"/>
              <a:t>Developing our inference skills </a:t>
            </a:r>
          </a:p>
          <a:p>
            <a:r>
              <a:rPr lang="en-GB" dirty="0"/>
              <a:t>Developing our understanding of plot </a:t>
            </a:r>
          </a:p>
          <a:p>
            <a:r>
              <a:rPr lang="en-GB" dirty="0"/>
              <a:t>Building our knowledge of how to write a critical essay </a:t>
            </a:r>
          </a:p>
        </p:txBody>
      </p:sp>
      <p:sp>
        <p:nvSpPr>
          <p:cNvPr id="4" name="Content Placeholder 3">
            <a:extLst>
              <a:ext uri="{FF2B5EF4-FFF2-40B4-BE49-F238E27FC236}">
                <a16:creationId xmlns:a16="http://schemas.microsoft.com/office/drawing/2014/main" id="{924655A6-868D-4A56-9B1C-5AA14EB18142}"/>
              </a:ext>
            </a:extLst>
          </p:cNvPr>
          <p:cNvSpPr>
            <a:spLocks noGrp="1"/>
          </p:cNvSpPr>
          <p:nvPr>
            <p:ph sz="half" idx="2"/>
          </p:nvPr>
        </p:nvSpPr>
        <p:spPr/>
        <p:txBody>
          <a:bodyPr/>
          <a:lstStyle/>
          <a:p>
            <a:r>
              <a:rPr lang="en-GB" dirty="0"/>
              <a:t>I can identify character traits at different points of a short story </a:t>
            </a:r>
          </a:p>
          <a:p>
            <a:r>
              <a:rPr lang="en-GB" dirty="0"/>
              <a:t>I can infer this by using implicit and explicit evidence </a:t>
            </a:r>
          </a:p>
          <a:p>
            <a:r>
              <a:rPr lang="en-GB" dirty="0"/>
              <a:t>I can identify where specific action takes place throughout the plot </a:t>
            </a:r>
          </a:p>
          <a:p>
            <a:r>
              <a:rPr lang="en-GB" dirty="0"/>
              <a:t>I can write a well structured critical essay </a:t>
            </a:r>
          </a:p>
        </p:txBody>
      </p:sp>
    </p:spTree>
    <p:extLst>
      <p:ext uri="{BB962C8B-B14F-4D97-AF65-F5344CB8AC3E}">
        <p14:creationId xmlns:p14="http://schemas.microsoft.com/office/powerpoint/2010/main" val="1882373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586B9F38-16AA-4113-B723-78230ADDEF68}"/>
              </a:ext>
            </a:extLst>
          </p:cNvPr>
          <p:cNvSpPr>
            <a:spLocks noGrp="1"/>
          </p:cNvSpPr>
          <p:nvPr>
            <p:ph type="title"/>
          </p:nvPr>
        </p:nvSpPr>
        <p:spPr>
          <a:xfrm>
            <a:off x="1522413" y="274638"/>
            <a:ext cx="9144000" cy="1020762"/>
          </a:xfrm>
        </p:spPr>
        <p:txBody>
          <a:bodyPr/>
          <a:lstStyle/>
          <a:p>
            <a:r>
              <a:rPr lang="en-GB" altLang="en-US"/>
              <a:t>Recap: Engaging the reader</a:t>
            </a:r>
          </a:p>
        </p:txBody>
      </p:sp>
      <p:sp>
        <p:nvSpPr>
          <p:cNvPr id="23555" name="Content Placeholder 2">
            <a:extLst>
              <a:ext uri="{FF2B5EF4-FFF2-40B4-BE49-F238E27FC236}">
                <a16:creationId xmlns:a16="http://schemas.microsoft.com/office/drawing/2014/main" id="{BEE5A53A-8615-4042-9991-D1511E980FA2}"/>
              </a:ext>
            </a:extLst>
          </p:cNvPr>
          <p:cNvSpPr>
            <a:spLocks noGrp="1"/>
          </p:cNvSpPr>
          <p:nvPr>
            <p:ph idx="1"/>
          </p:nvPr>
        </p:nvSpPr>
        <p:spPr/>
        <p:txBody>
          <a:bodyPr/>
          <a:lstStyle/>
          <a:p>
            <a:r>
              <a:rPr lang="en-GB" altLang="en-US" dirty="0"/>
              <a:t>Think back to what we read last lesson…</a:t>
            </a:r>
          </a:p>
          <a:p>
            <a:endParaRPr lang="en-GB" altLang="en-US" dirty="0"/>
          </a:p>
          <a:p>
            <a:r>
              <a:rPr lang="en-GB" altLang="en-US" dirty="0"/>
              <a:t>How has Roald Dahl engaged the reader? Engaged means to have your full attention. </a:t>
            </a:r>
          </a:p>
          <a:p>
            <a:endParaRPr lang="en-GB" altLang="en-US" dirty="0"/>
          </a:p>
          <a:p>
            <a:r>
              <a:rPr lang="en-GB" altLang="en-US" dirty="0"/>
              <a:t>What is there in this opening that might make you want to read on?</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A008F-3850-4825-8908-9C0777FF5C0B}"/>
              </a:ext>
            </a:extLst>
          </p:cNvPr>
          <p:cNvSpPr>
            <a:spLocks noGrp="1"/>
          </p:cNvSpPr>
          <p:nvPr>
            <p:ph type="title"/>
          </p:nvPr>
        </p:nvSpPr>
        <p:spPr/>
        <p:txBody>
          <a:bodyPr/>
          <a:lstStyle/>
          <a:p>
            <a:r>
              <a:rPr lang="en-GB" dirty="0"/>
              <a:t>Let us read on </a:t>
            </a:r>
          </a:p>
        </p:txBody>
      </p:sp>
      <p:sp>
        <p:nvSpPr>
          <p:cNvPr id="3" name="Content Placeholder 2">
            <a:extLst>
              <a:ext uri="{FF2B5EF4-FFF2-40B4-BE49-F238E27FC236}">
                <a16:creationId xmlns:a16="http://schemas.microsoft.com/office/drawing/2014/main" id="{EDEA1FB6-881F-4F3A-81C5-BD249C02D538}"/>
              </a:ext>
            </a:extLst>
          </p:cNvPr>
          <p:cNvSpPr>
            <a:spLocks noGrp="1"/>
          </p:cNvSpPr>
          <p:nvPr>
            <p:ph idx="1"/>
          </p:nvPr>
        </p:nvSpPr>
        <p:spPr/>
        <p:txBody>
          <a:bodyPr/>
          <a:lstStyle/>
          <a:p>
            <a:r>
              <a:rPr lang="en-GB" dirty="0"/>
              <a:t>If you are reading along on the Word document read from </a:t>
            </a:r>
          </a:p>
          <a:p>
            <a:r>
              <a:rPr lang="en-GB" dirty="0"/>
              <a:t>"Go on," he said. "Sit down.“ to ‘ and this time he didn’t stop her.’ </a:t>
            </a:r>
          </a:p>
        </p:txBody>
      </p:sp>
    </p:spTree>
    <p:extLst>
      <p:ext uri="{BB962C8B-B14F-4D97-AF65-F5344CB8AC3E}">
        <p14:creationId xmlns:p14="http://schemas.microsoft.com/office/powerpoint/2010/main" val="52261761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6824E8-9CAA-42EA-8109-E235894DD238}"/>
              </a:ext>
            </a:extLst>
          </p:cNvPr>
          <p:cNvSpPr/>
          <p:nvPr/>
        </p:nvSpPr>
        <p:spPr>
          <a:xfrm>
            <a:off x="3048000" y="-2295644"/>
            <a:ext cx="6092825" cy="8679299"/>
          </a:xfrm>
          <a:prstGeom prst="rect">
            <a:avLst/>
          </a:prstGeom>
        </p:spPr>
        <p:txBody>
          <a:bodyPr>
            <a:spAutoFit/>
          </a:bodyPr>
          <a:lstStyle/>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"Go on," he said. "Sit down."</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She lowered herself back slowly into the chair, watching him all the time with those large, bewildered eyes. He had finished the second drink and was staring down into the glass, frowning.</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"Listen," he said. "I've got something to tell you."</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"What is it, darling? What's the matter?"</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He had now become absolutely motionless, and he kept his head down so that the light from the lamp beside him fell across the upper part of his face, leaving the chin and mouth in shadow. She noticed there was a little muscle moving near the corner of his left eye.</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"This is going to be a bit of a shock to you, I'm afraid," he said. "But I've thought about it a good deal and I've decided the only thing to do is tell you right away. I hope you won't blame me too much."</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endParaRPr lang="en-GB" dirty="0"/>
          </a:p>
        </p:txBody>
      </p:sp>
    </p:spTree>
    <p:extLst>
      <p:ext uri="{BB962C8B-B14F-4D97-AF65-F5344CB8AC3E}">
        <p14:creationId xmlns:p14="http://schemas.microsoft.com/office/powerpoint/2010/main" val="168124656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97A0BE-9BD0-4809-9FE8-42A20ED99B07}"/>
              </a:ext>
            </a:extLst>
          </p:cNvPr>
          <p:cNvSpPr/>
          <p:nvPr/>
        </p:nvSpPr>
        <p:spPr>
          <a:xfrm>
            <a:off x="3048000" y="612845"/>
            <a:ext cx="6092825" cy="5632311"/>
          </a:xfrm>
          <a:prstGeom prst="rect">
            <a:avLst/>
          </a:prstGeom>
        </p:spPr>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And he told her. It didn't take long, four or five minutes at most, and she say very still through it all, watching him with a kind of dazed horror as he went further and further away from her with each word.</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"So there it is," he added. "And I know it's kind of a bad time to be telling you, bet there simply wasn't any other way. Of course I'll give you money and see you're looked after. But there needn't really be any fuss. I hope not anyway. It wouldn't be very good for my job."</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Her first instinct was not to believe any of it, to reject it all. It occurred to her that perhaps he hadn't even spoken, that she herself had imagined the whole thing. Maybe, if she went about her business and acted as though she hadn't been listening, then later, when she sort of woke up again, she might find none of it had ever happened.</a:t>
            </a:r>
            <a:br>
              <a:rPr lang="en-GB" dirty="0">
                <a:latin typeface="Calibri" panose="020F0502020204030204" pitchFamily="34" charset="0"/>
                <a:ea typeface="Calibri" panose="020F0502020204030204" pitchFamily="34" charset="0"/>
                <a:cs typeface="Times New Roman" panose="02020603050405020304" pitchFamily="18" charset="0"/>
              </a:rPr>
            </a:br>
            <a:br>
              <a:rPr lang="en-GB" dirty="0">
                <a:latin typeface="Calibri" panose="020F0502020204030204" pitchFamily="34" charset="0"/>
                <a:ea typeface="Calibri" panose="020F0502020204030204" pitchFamily="34" charset="0"/>
                <a:cs typeface="Times New Roman" panose="02020603050405020304" pitchFamily="18" charset="0"/>
              </a:rPr>
            </a:br>
            <a:r>
              <a:rPr lang="en-GB" dirty="0">
                <a:latin typeface="Calibri" panose="020F0502020204030204" pitchFamily="34" charset="0"/>
                <a:ea typeface="Calibri" panose="020F0502020204030204" pitchFamily="34" charset="0"/>
                <a:cs typeface="Times New Roman" panose="02020603050405020304" pitchFamily="18" charset="0"/>
              </a:rPr>
              <a:t>"I'll get the supper," she managed to whisper, and this time he didn't stop her.</a:t>
            </a:r>
            <a:endParaRPr lang="en-GB" dirty="0"/>
          </a:p>
        </p:txBody>
      </p:sp>
    </p:spTree>
    <p:extLst>
      <p:ext uri="{BB962C8B-B14F-4D97-AF65-F5344CB8AC3E}">
        <p14:creationId xmlns:p14="http://schemas.microsoft.com/office/powerpoint/2010/main" val="5941417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23513706-9E34-4ABC-B0CA-A912D2B5A2B9}"/>
              </a:ext>
            </a:extLst>
          </p:cNvPr>
          <p:cNvSpPr>
            <a:spLocks noGrp="1"/>
          </p:cNvSpPr>
          <p:nvPr>
            <p:ph type="title"/>
          </p:nvPr>
        </p:nvSpPr>
        <p:spPr>
          <a:xfrm>
            <a:off x="1522413" y="274638"/>
            <a:ext cx="9144000" cy="1020762"/>
          </a:xfrm>
        </p:spPr>
        <p:txBody>
          <a:bodyPr wrap="square" anchor="b">
            <a:normAutofit fontScale="90000"/>
          </a:bodyPr>
          <a:lstStyle/>
          <a:p>
            <a:r>
              <a:rPr lang="en-GB" altLang="en-US" dirty="0"/>
              <a:t>What has he told her? Time to infer. Remember this is using evidence to come to a logical conclusion</a:t>
            </a:r>
          </a:p>
        </p:txBody>
      </p:sp>
      <p:pic>
        <p:nvPicPr>
          <p:cNvPr id="11" name="Content Placeholder 10" descr="A person sitting in a chair&#10;&#10;Description automatically generated">
            <a:extLst>
              <a:ext uri="{FF2B5EF4-FFF2-40B4-BE49-F238E27FC236}">
                <a16:creationId xmlns:a16="http://schemas.microsoft.com/office/drawing/2014/main" id="{930F1A24-D533-404A-AEF0-C4E49741FFF4}"/>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152" r="19653" b="1"/>
          <a:stretch/>
        </p:blipFill>
        <p:spPr>
          <a:xfrm>
            <a:off x="1522413" y="1905000"/>
            <a:ext cx="4419599" cy="4267200"/>
          </a:xfrm>
          <a:noFill/>
        </p:spPr>
      </p:pic>
      <p:sp>
        <p:nvSpPr>
          <p:cNvPr id="24579" name="Content Placeholder 2">
            <a:extLst>
              <a:ext uri="{FF2B5EF4-FFF2-40B4-BE49-F238E27FC236}">
                <a16:creationId xmlns:a16="http://schemas.microsoft.com/office/drawing/2014/main" id="{377ABC5A-BE5F-4F5F-92E2-EF822153249C}"/>
              </a:ext>
            </a:extLst>
          </p:cNvPr>
          <p:cNvSpPr>
            <a:spLocks noGrp="1"/>
          </p:cNvSpPr>
          <p:nvPr>
            <p:ph sz="half" idx="2"/>
          </p:nvPr>
        </p:nvSpPr>
        <p:spPr>
          <a:xfrm>
            <a:off x="6246815" y="1905000"/>
            <a:ext cx="4419598" cy="4267200"/>
          </a:xfrm>
        </p:spPr>
        <p:txBody>
          <a:bodyPr wrap="square" anchor="t">
            <a:normAutofit/>
          </a:bodyPr>
          <a:lstStyle/>
          <a:p>
            <a:r>
              <a:rPr lang="en-GB" altLang="en-US" sz="1700" dirty="0"/>
              <a:t>“And he told her. It didn’t take long, four or five minutes at most, and she sat very still through it all, watching him with a kind of dazed horror as he went further and further away from her with each word.”</a:t>
            </a:r>
          </a:p>
          <a:p>
            <a:r>
              <a:rPr lang="en-GB" altLang="en-US" sz="1700" dirty="0"/>
              <a:t>Dahl intentionally leaves out the most important conversation between Mr and Mrs Maloney. </a:t>
            </a:r>
          </a:p>
          <a:p>
            <a:r>
              <a:rPr lang="en-GB" altLang="en-US" sz="1700" dirty="0"/>
              <a:t>Why do you think he does this? </a:t>
            </a:r>
          </a:p>
          <a:p>
            <a:r>
              <a:rPr lang="en-GB" altLang="en-US" sz="1700" dirty="0"/>
              <a:t>What effect does this have?</a:t>
            </a:r>
          </a:p>
          <a:p>
            <a:r>
              <a:rPr lang="en-GB" altLang="en-US" sz="1700" b="1" dirty="0"/>
              <a:t>Task – by using the implicit evidence  write down three things Mr Maloney could have told Mary </a:t>
            </a:r>
          </a:p>
        </p:txBody>
      </p:sp>
      <p:sp>
        <p:nvSpPr>
          <p:cNvPr id="12" name="TextBox 11">
            <a:extLst>
              <a:ext uri="{FF2B5EF4-FFF2-40B4-BE49-F238E27FC236}">
                <a16:creationId xmlns:a16="http://schemas.microsoft.com/office/drawing/2014/main" id="{086E74B9-87D6-43DB-950C-27CA14526F86}"/>
              </a:ext>
            </a:extLst>
          </p:cNvPr>
          <p:cNvSpPr txBox="1"/>
          <p:nvPr/>
        </p:nvSpPr>
        <p:spPr>
          <a:xfrm>
            <a:off x="3574056" y="5972145"/>
            <a:ext cx="2367956" cy="200055"/>
          </a:xfrm>
          <a:prstGeom prst="rect">
            <a:avLst/>
          </a:prstGeom>
          <a:solidFill>
            <a:srgbClr val="000000"/>
          </a:solidFill>
        </p:spPr>
        <p:txBody>
          <a:bodyPr wrap="none" rtlCol="0">
            <a:spAutoFit/>
          </a:bodyPr>
          <a:lstStyle/>
          <a:p>
            <a:pPr algn="r">
              <a:spcAft>
                <a:spcPts val="600"/>
              </a:spcAft>
            </a:pPr>
            <a:r>
              <a:rPr lang="en-GB" sz="700" dirty="0">
                <a:solidFill>
                  <a:srgbClr val="FFFFFF"/>
                </a:solidFill>
                <a:latin typeface="+mn-lt"/>
                <a:cs typeface="+mn-cs"/>
                <a:hlinkClick r:id="rId3" tooltip="http://novelteaclub.blogspot.com/2010/11/alfred-hitchcock-presents-lamb-to.html">
                  <a:extLst>
                    <a:ext uri="{A12FA001-AC4F-418D-AE19-62706E023703}">
                      <ahyp:hlinkClr xmlns:ahyp="http://schemas.microsoft.com/office/drawing/2018/hyperlinkcolor" val="tx"/>
                    </a:ext>
                  </a:extLst>
                </a:hlinkClick>
              </a:rPr>
              <a:t>This Photo</a:t>
            </a:r>
            <a:r>
              <a:rPr lang="en-GB" sz="700" dirty="0">
                <a:solidFill>
                  <a:srgbClr val="FFFFFF"/>
                </a:solidFill>
                <a:latin typeface="+mn-lt"/>
                <a:cs typeface="+mn-cs"/>
              </a:rPr>
              <a:t> by Unknown Author is licensed under </a:t>
            </a:r>
            <a:r>
              <a:rPr lang="en-GB" sz="700" dirty="0">
                <a:solidFill>
                  <a:srgbClr val="FFFFFF"/>
                </a:solidFill>
                <a:latin typeface="+mn-lt"/>
                <a:cs typeface="+mn-cs"/>
                <a:hlinkClick r:id="rId4" tooltip="https://creativecommons.org/licenses/by-sa/3.0/">
                  <a:extLst>
                    <a:ext uri="{A12FA001-AC4F-418D-AE19-62706E023703}">
                      <ahyp:hlinkClr xmlns:ahyp="http://schemas.microsoft.com/office/drawing/2018/hyperlinkcolor" val="tx"/>
                    </a:ext>
                  </a:extLst>
                </a:hlinkClick>
              </a:rPr>
              <a:t>CC Y-SA</a:t>
            </a:r>
            <a:endParaRPr lang="en-GB" sz="700" dirty="0">
              <a:solidFill>
                <a:srgbClr val="FFFFFF"/>
              </a:solidFill>
              <a:latin typeface="+mn-lt"/>
              <a:cs typeface="+mn-cs"/>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0FC9937-05AA-466B-B261-EA8C978F6BCD}"/>
              </a:ext>
            </a:extLst>
          </p:cNvPr>
          <p:cNvSpPr>
            <a:spLocks noGrp="1"/>
          </p:cNvSpPr>
          <p:nvPr>
            <p:ph type="title"/>
          </p:nvPr>
        </p:nvSpPr>
        <p:spPr>
          <a:xfrm>
            <a:off x="1522414" y="274638"/>
            <a:ext cx="9143998" cy="1020762"/>
          </a:xfrm>
        </p:spPr>
        <p:txBody>
          <a:bodyPr wrap="square" anchor="b">
            <a:normAutofit/>
          </a:bodyPr>
          <a:lstStyle/>
          <a:p>
            <a:r>
              <a:rPr lang="en-US" dirty="0"/>
              <a:t>Rising action and conflict </a:t>
            </a:r>
          </a:p>
        </p:txBody>
      </p:sp>
      <p:pic>
        <p:nvPicPr>
          <p:cNvPr id="18" name="Content Placeholder 17" descr="A close up of a logo&#10;&#10;Description automatically generated">
            <a:extLst>
              <a:ext uri="{FF2B5EF4-FFF2-40B4-BE49-F238E27FC236}">
                <a16:creationId xmlns:a16="http://schemas.microsoft.com/office/drawing/2014/main" id="{CE493719-9CBF-4C28-B14E-53536880847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22413" y="2906078"/>
            <a:ext cx="4419599" cy="2265044"/>
          </a:xfrm>
          <a:noFill/>
        </p:spPr>
      </p:pic>
      <p:sp>
        <p:nvSpPr>
          <p:cNvPr id="11" name="Text Placeholder 10">
            <a:extLst>
              <a:ext uri="{FF2B5EF4-FFF2-40B4-BE49-F238E27FC236}">
                <a16:creationId xmlns:a16="http://schemas.microsoft.com/office/drawing/2014/main" id="{B75F437F-55CA-486E-9830-F33CB1EBD008}"/>
              </a:ext>
            </a:extLst>
          </p:cNvPr>
          <p:cNvSpPr>
            <a:spLocks noGrp="1"/>
          </p:cNvSpPr>
          <p:nvPr>
            <p:ph sz="half" idx="2"/>
          </p:nvPr>
        </p:nvSpPr>
        <p:spPr>
          <a:xfrm>
            <a:off x="6246815" y="1905000"/>
            <a:ext cx="4419598" cy="4267200"/>
          </a:xfrm>
        </p:spPr>
        <p:txBody>
          <a:bodyPr wrap="square" anchor="t">
            <a:normAutofit/>
          </a:bodyPr>
          <a:lstStyle/>
          <a:p>
            <a:r>
              <a:rPr lang="en-GB" sz="1900" dirty="0"/>
              <a:t>Remember looking at plot in ‘Worms’?</a:t>
            </a:r>
          </a:p>
          <a:p>
            <a:r>
              <a:rPr lang="en-GB" sz="1900" dirty="0"/>
              <a:t>Mary and her husband, and all that they are doing and saying, is leading us to the climax of the story. </a:t>
            </a:r>
          </a:p>
          <a:p>
            <a:r>
              <a:rPr lang="en-GB" sz="1900" dirty="0"/>
              <a:t>What Mr Maloney has told his wife is certainly a conflict. </a:t>
            </a:r>
          </a:p>
          <a:p>
            <a:r>
              <a:rPr lang="en-GB" sz="1900" dirty="0"/>
              <a:t>Draw a plot diagram on a piece of paper. Label the rising action side with everything that you think should be included. (tips on the next slide)</a:t>
            </a:r>
          </a:p>
          <a:p>
            <a:r>
              <a:rPr lang="en-GB" sz="1900" dirty="0"/>
              <a:t>What could the climax be? </a:t>
            </a:r>
          </a:p>
          <a:p>
            <a:endParaRPr lang="en-GB" sz="1900" dirty="0"/>
          </a:p>
        </p:txBody>
      </p:sp>
    </p:spTree>
    <p:extLst>
      <p:ext uri="{BB962C8B-B14F-4D97-AF65-F5344CB8AC3E}">
        <p14:creationId xmlns:p14="http://schemas.microsoft.com/office/powerpoint/2010/main" val="242515795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2E999-119C-43E2-B1C5-C887F85C1335}"/>
              </a:ext>
            </a:extLst>
          </p:cNvPr>
          <p:cNvSpPr>
            <a:spLocks noGrp="1"/>
          </p:cNvSpPr>
          <p:nvPr>
            <p:ph type="title"/>
          </p:nvPr>
        </p:nvSpPr>
        <p:spPr/>
        <p:txBody>
          <a:bodyPr/>
          <a:lstStyle/>
          <a:p>
            <a:r>
              <a:rPr lang="en-GB" dirty="0"/>
              <a:t>Identifying the rising action </a:t>
            </a:r>
          </a:p>
        </p:txBody>
      </p:sp>
      <p:sp>
        <p:nvSpPr>
          <p:cNvPr id="3" name="Content Placeholder 2">
            <a:extLst>
              <a:ext uri="{FF2B5EF4-FFF2-40B4-BE49-F238E27FC236}">
                <a16:creationId xmlns:a16="http://schemas.microsoft.com/office/drawing/2014/main" id="{C532483E-E908-4179-BDE8-8F2E205925E5}"/>
              </a:ext>
            </a:extLst>
          </p:cNvPr>
          <p:cNvSpPr>
            <a:spLocks noGrp="1"/>
          </p:cNvSpPr>
          <p:nvPr>
            <p:ph idx="1"/>
          </p:nvPr>
        </p:nvSpPr>
        <p:spPr/>
        <p:txBody>
          <a:bodyPr/>
          <a:lstStyle/>
          <a:p>
            <a:pPr marL="0" indent="0">
              <a:buNone/>
            </a:pPr>
            <a:r>
              <a:rPr lang="en-GB" dirty="0"/>
              <a:t>Think about:</a:t>
            </a:r>
          </a:p>
          <a:p>
            <a:pPr marL="0" indent="0">
              <a:buNone/>
            </a:pPr>
            <a:r>
              <a:rPr lang="en-GB" dirty="0"/>
              <a:t>What creates anticipation (when we are expecting something to happen) at the beginning?</a:t>
            </a:r>
          </a:p>
          <a:p>
            <a:pPr marL="0" indent="0">
              <a:buNone/>
            </a:pPr>
            <a:r>
              <a:rPr lang="en-GB" dirty="0"/>
              <a:t>How do we know that something isn’t quite right </a:t>
            </a:r>
            <a:r>
              <a:rPr lang="en-GB" dirty="0" err="1"/>
              <a:t>right</a:t>
            </a:r>
            <a:r>
              <a:rPr lang="en-GB" dirty="0"/>
              <a:t> when Mr Maloney comes home?</a:t>
            </a:r>
          </a:p>
          <a:p>
            <a:pPr marL="0" indent="0">
              <a:buNone/>
            </a:pPr>
            <a:r>
              <a:rPr lang="en-GB" dirty="0"/>
              <a:t>How do we know that Mary is getting anxious (feeling or showing worry, uneasy about something).</a:t>
            </a:r>
          </a:p>
          <a:p>
            <a:pPr marL="0" indent="0">
              <a:buNone/>
            </a:pPr>
            <a:r>
              <a:rPr lang="en-GB" dirty="0"/>
              <a:t>What conflict (problem or issue) is there?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907927512"/>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1753</Words>
  <Application>Microsoft Office PowerPoint</Application>
  <PresentationFormat>Custom</PresentationFormat>
  <Paragraphs>68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Consolas</vt:lpstr>
      <vt:lpstr>Corbel</vt:lpstr>
      <vt:lpstr>Chalkboard 16x9</vt:lpstr>
      <vt:lpstr>‘Lamb to the slaughter’  by Roald Dahl</vt:lpstr>
      <vt:lpstr>Learning Intentions  Success Criteria </vt:lpstr>
      <vt:lpstr>Recap: Engaging the reader</vt:lpstr>
      <vt:lpstr>Let us read on </vt:lpstr>
      <vt:lpstr>PowerPoint Presentation</vt:lpstr>
      <vt:lpstr>PowerPoint Presentation</vt:lpstr>
      <vt:lpstr>What has he told her? Time to infer. Remember this is using evidence to come to a logical conclusion</vt:lpstr>
      <vt:lpstr>Rising action and conflict </vt:lpstr>
      <vt:lpstr>Identifying the rising action </vt:lpstr>
      <vt:lpstr>The climax</vt:lpstr>
      <vt:lpstr>PowerPoint Presentation</vt:lpstr>
      <vt:lpstr>PowerPoint Presentation</vt:lpstr>
      <vt:lpstr>PowerPoint Presentation</vt:lpstr>
      <vt:lpstr>PowerPoint Presentation</vt:lpstr>
      <vt:lpstr>Who was expecting that? – Next task </vt:lpstr>
      <vt:lpstr>Example to guide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2020-05-24T14:30:05Z</dcterms:created>
  <dcterms:modified xsi:type="dcterms:W3CDTF">2020-05-26T19:46:25Z</dcterms:modified>
</cp:coreProperties>
</file>